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sldIdLst>
    <p:sldId id="285" r:id="rId5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F2F"/>
    <a:srgbClr val="D51C29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D6936F-90BB-4A1B-954F-7A0E430E4D6D}" v="519" dt="2023-09-05T04:33:29.036"/>
    <p1510:client id="{393A8F04-EA31-4F31-BECC-5B1E0C4F53A4}" v="14" dt="2023-09-05T04:43:44.657"/>
    <p1510:client id="{61EC1F78-6F58-40C4-9B1C-C2AA363249BB}" v="1" dt="2023-09-05T13:58:47.190"/>
    <p1510:client id="{CEB8D5B5-34FE-45AB-91BF-BA54DAB4A0A0}" v="3" dt="2023-09-05T13:57:27.391"/>
    <p1510:client id="{E61CB77D-5B88-45D8-8CD8-96023D1FE401}" v="8" dt="2023-09-05T04:49:31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8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6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tags" Target="tags/tag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Minh Tân - Khoa Công nghệ Thông tin - VLTECH" userId="101068a6-915f-4420-8228-af2e167f3950" providerId="ADAL" clId="{393A8F04-EA31-4F31-BECC-5B1E0C4F53A4}"/>
    <pc:docChg chg="custSel addSld delSld modSld">
      <pc:chgData name="Nguyễn Minh Tân - Khoa Công nghệ Thông tin - VLTECH" userId="101068a6-915f-4420-8228-af2e167f3950" providerId="ADAL" clId="{393A8F04-EA31-4F31-BECC-5B1E0C4F53A4}" dt="2023-09-05T04:45:55.072" v="151" actId="1076"/>
      <pc:docMkLst>
        <pc:docMk/>
      </pc:docMkLst>
      <pc:sldChg chg="modSp mod">
        <pc:chgData name="Nguyễn Minh Tân - Khoa Công nghệ Thông tin - VLTECH" userId="101068a6-915f-4420-8228-af2e167f3950" providerId="ADAL" clId="{393A8F04-EA31-4F31-BECC-5B1E0C4F53A4}" dt="2023-09-05T04:43:03.413" v="131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393A8F04-EA31-4F31-BECC-5B1E0C4F53A4}" dt="2023-09-05T04:43:03.413" v="131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delSp modSp add del modAnim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0" sldId="754"/>
        </pc:sldMkLst>
        <pc:picChg chg="del mod">
          <ac:chgData name="Nguyễn Minh Tân - Khoa Công nghệ Thông tin - VLTECH" userId="101068a6-915f-4420-8228-af2e167f3950" providerId="ADAL" clId="{393A8F04-EA31-4F31-BECC-5B1E0C4F53A4}" dt="2023-09-05T04:40:23.992" v="71" actId="478"/>
          <ac:picMkLst>
            <pc:docMk/>
            <pc:sldMk cId="0" sldId="754"/>
            <ac:picMk id="6" creationId="{00000000-0000-0000-0000-000000000000}"/>
          </ac:picMkLst>
        </pc:picChg>
      </pc:sldChg>
      <pc:sldChg chg="delSp modSp add del modAnim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473225997" sldId="757"/>
        </pc:sldMkLst>
        <pc:picChg chg="del mod">
          <ac:chgData name="Nguyễn Minh Tân - Khoa Công nghệ Thông tin - VLTECH" userId="101068a6-915f-4420-8228-af2e167f3950" providerId="ADAL" clId="{393A8F04-EA31-4F31-BECC-5B1E0C4F53A4}" dt="2023-09-05T04:40:26.084" v="72" actId="478"/>
          <ac:picMkLst>
            <pc:docMk/>
            <pc:sldMk cId="473225997" sldId="757"/>
            <ac:picMk id="5" creationId="{00000000-0000-0000-0000-000000000000}"/>
          </ac:picMkLst>
        </pc:picChg>
        <pc:picChg chg="mod">
          <ac:chgData name="Nguyễn Minh Tân - Khoa Công nghệ Thông tin - VLTECH" userId="101068a6-915f-4420-8228-af2e167f3950" providerId="ADAL" clId="{393A8F04-EA31-4F31-BECC-5B1E0C4F53A4}" dt="2023-09-05T04:40:01.252" v="66" actId="1076"/>
          <ac:picMkLst>
            <pc:docMk/>
            <pc:sldMk cId="473225997" sldId="757"/>
            <ac:picMk id="5122" creationId="{00000000-0000-0000-0000-000000000000}"/>
          </ac:picMkLst>
        </pc:picChg>
      </pc:sldChg>
      <pc:sldChg chg="modSp add del mod">
        <pc:chgData name="Nguyễn Minh Tân - Khoa Công nghệ Thông tin - VLTECH" userId="101068a6-915f-4420-8228-af2e167f3950" providerId="ADAL" clId="{393A8F04-EA31-4F31-BECC-5B1E0C4F53A4}" dt="2023-09-05T04:43:23.378" v="135" actId="1076"/>
        <pc:sldMkLst>
          <pc:docMk/>
          <pc:sldMk cId="2296927132" sldId="758"/>
        </pc:sldMkLst>
        <pc:spChg chg="mod">
          <ac:chgData name="Nguyễn Minh Tân - Khoa Công nghệ Thông tin - VLTECH" userId="101068a6-915f-4420-8228-af2e167f3950" providerId="ADAL" clId="{393A8F04-EA31-4F31-BECC-5B1E0C4F53A4}" dt="2023-09-05T04:43:23.378" v="135" actId="1076"/>
          <ac:spMkLst>
            <pc:docMk/>
            <pc:sldMk cId="2296927132" sldId="758"/>
            <ac:spMk id="9219" creationId="{00000000-0000-0000-0000-000000000000}"/>
          </ac:spMkLst>
        </pc:spChg>
      </pc:sldChg>
      <pc:sldChg chg="delSp add del modAnim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002566027" sldId="759"/>
        </pc:sldMkLst>
        <pc:picChg chg="del">
          <ac:chgData name="Nguyễn Minh Tân - Khoa Công nghệ Thông tin - VLTECH" userId="101068a6-915f-4420-8228-af2e167f3950" providerId="ADAL" clId="{393A8F04-EA31-4F31-BECC-5B1E0C4F53A4}" dt="2023-09-05T04:40:29.009" v="73" actId="478"/>
          <ac:picMkLst>
            <pc:docMk/>
            <pc:sldMk cId="2002566027" sldId="759"/>
            <ac:picMk id="5" creationId="{00000000-0000-0000-0000-000000000000}"/>
          </ac:picMkLst>
        </pc:picChg>
      </pc:sldChg>
      <pc:sldChg chg="delSp modSp add del mod modAnim">
        <pc:chgData name="Nguyễn Minh Tân - Khoa Công nghệ Thông tin - VLTECH" userId="101068a6-915f-4420-8228-af2e167f3950" providerId="ADAL" clId="{393A8F04-EA31-4F31-BECC-5B1E0C4F53A4}" dt="2023-09-05T04:43:37.070" v="138" actId="1076"/>
        <pc:sldMkLst>
          <pc:docMk/>
          <pc:sldMk cId="3827866071" sldId="760"/>
        </pc:sldMkLst>
        <pc:spChg chg="mod">
          <ac:chgData name="Nguyễn Minh Tân - Khoa Công nghệ Thông tin - VLTECH" userId="101068a6-915f-4420-8228-af2e167f3950" providerId="ADAL" clId="{393A8F04-EA31-4F31-BECC-5B1E0C4F53A4}" dt="2023-09-05T04:43:34.147" v="136" actId="1076"/>
          <ac:spMkLst>
            <pc:docMk/>
            <pc:sldMk cId="3827866071" sldId="760"/>
            <ac:spMk id="6" creationId="{00000000-0000-0000-0000-000000000000}"/>
          </ac:spMkLst>
        </pc:spChg>
        <pc:picChg chg="del">
          <ac:chgData name="Nguyễn Minh Tân - Khoa Công nghệ Thông tin - VLTECH" userId="101068a6-915f-4420-8228-af2e167f3950" providerId="ADAL" clId="{393A8F04-EA31-4F31-BECC-5B1E0C4F53A4}" dt="2023-09-05T04:40:31.720" v="74" actId="478"/>
          <ac:picMkLst>
            <pc:docMk/>
            <pc:sldMk cId="3827866071" sldId="760"/>
            <ac:picMk id="5" creationId="{00000000-0000-0000-0000-000000000000}"/>
          </ac:picMkLst>
        </pc:picChg>
        <pc:picChg chg="mod">
          <ac:chgData name="Nguyễn Minh Tân - Khoa Công nghệ Thông tin - VLTECH" userId="101068a6-915f-4420-8228-af2e167f3950" providerId="ADAL" clId="{393A8F04-EA31-4F31-BECC-5B1E0C4F53A4}" dt="2023-09-05T04:43:37.070" v="138" actId="1076"/>
          <ac:picMkLst>
            <pc:docMk/>
            <pc:sldMk cId="3827866071" sldId="760"/>
            <ac:picMk id="7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715998034" sldId="761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146021391" sldId="761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539800643" sldId="76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695993072" sldId="762"/>
        </pc:sldMkLst>
      </pc:sldChg>
      <pc:sldChg chg="modSp add del mod modNotes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469032059" sldId="763"/>
        </pc:sldMkLst>
        <pc:picChg chg="mod">
          <ac:chgData name="Nguyễn Minh Tân - Khoa Công nghệ Thông tin - VLTECH" userId="101068a6-915f-4420-8228-af2e167f3950" providerId="ADAL" clId="{393A8F04-EA31-4F31-BECC-5B1E0C4F53A4}" dt="2023-09-05T04:40:47.835" v="75" actId="1076"/>
          <ac:picMkLst>
            <pc:docMk/>
            <pc:sldMk cId="469032059" sldId="763"/>
            <ac:picMk id="7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179791708" sldId="763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4:12.655" v="143" actId="1076"/>
        <pc:sldMkLst>
          <pc:docMk/>
          <pc:sldMk cId="1060178219" sldId="764"/>
        </pc:sldMkLst>
        <pc:graphicFrameChg chg="mod">
          <ac:chgData name="Nguyễn Minh Tân - Khoa Công nghệ Thông tin - VLTECH" userId="101068a6-915f-4420-8228-af2e167f3950" providerId="ADAL" clId="{393A8F04-EA31-4F31-BECC-5B1E0C4F53A4}" dt="2023-09-05T04:44:12.655" v="143" actId="1076"/>
          <ac:graphicFrameMkLst>
            <pc:docMk/>
            <pc:sldMk cId="1060178219" sldId="764"/>
            <ac:graphicFrameMk id="6" creationId="{00000000-0000-0000-0000-000000000000}"/>
          </ac:graphicFrameMkLst>
        </pc:graphicFrameChg>
      </pc:sldChg>
      <pc:sldChg chg="add del modNotes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282806252" sldId="764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801525648" sldId="765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905795397" sldId="765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418155362" sldId="766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133007634" sldId="766"/>
        </pc:sldMkLst>
      </pc:sldChg>
      <pc:sldChg chg="add del modNotes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939862837" sldId="767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4:05.326" v="142" actId="1076"/>
        <pc:sldMkLst>
          <pc:docMk/>
          <pc:sldMk cId="2724772156" sldId="767"/>
        </pc:sldMkLst>
        <pc:spChg chg="mod">
          <ac:chgData name="Nguyễn Minh Tân - Khoa Công nghệ Thông tin - VLTECH" userId="101068a6-915f-4420-8228-af2e167f3950" providerId="ADAL" clId="{393A8F04-EA31-4F31-BECC-5B1E0C4F53A4}" dt="2023-09-05T04:44:02.550" v="141" actId="1076"/>
          <ac:spMkLst>
            <pc:docMk/>
            <pc:sldMk cId="2724772156" sldId="767"/>
            <ac:spMk id="6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393A8F04-EA31-4F31-BECC-5B1E0C4F53A4}" dt="2023-09-05T04:44:05.326" v="142" actId="1076"/>
          <ac:picMkLst>
            <pc:docMk/>
            <pc:sldMk cId="2724772156" sldId="767"/>
            <ac:picMk id="2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640532175" sldId="768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731589076" sldId="768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043519496" sldId="769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153701085" sldId="769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028174167" sldId="770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395019336" sldId="770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1:10.730" v="76" actId="47"/>
        <pc:sldMkLst>
          <pc:docMk/>
          <pc:sldMk cId="133687381" sldId="771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048116446" sldId="771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607187587" sldId="77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293550315" sldId="77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681483398" sldId="773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900137517" sldId="773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4:29.496" v="144" actId="1076"/>
        <pc:sldMkLst>
          <pc:docMk/>
          <pc:sldMk cId="3519902695" sldId="774"/>
        </pc:sldMkLst>
        <pc:spChg chg="mod">
          <ac:chgData name="Nguyễn Minh Tân - Khoa Công nghệ Thông tin - VLTECH" userId="101068a6-915f-4420-8228-af2e167f3950" providerId="ADAL" clId="{393A8F04-EA31-4F31-BECC-5B1E0C4F53A4}" dt="2023-09-05T04:44:29.496" v="144" actId="1076"/>
          <ac:spMkLst>
            <pc:docMk/>
            <pc:sldMk cId="3519902695" sldId="774"/>
            <ac:spMk id="6" creationId="{00000000-0000-0000-0000-000000000000}"/>
          </ac:spMkLst>
        </pc:spChg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700533592" sldId="774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075210054" sldId="775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4166242289" sldId="775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443700654" sldId="776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053542300" sldId="776"/>
        </pc:sldMkLst>
      </pc:sldChg>
      <pc:sldChg chg="modSp add del mod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2074318745" sldId="777"/>
        </pc:sldMkLst>
        <pc:picChg chg="mod">
          <ac:chgData name="Nguyễn Minh Tân - Khoa Công nghệ Thông tin - VLTECH" userId="101068a6-915f-4420-8228-af2e167f3950" providerId="ADAL" clId="{393A8F04-EA31-4F31-BECC-5B1E0C4F53A4}" dt="2023-09-05T04:41:18.817" v="77" actId="14100"/>
          <ac:picMkLst>
            <pc:docMk/>
            <pc:sldMk cId="2074318745" sldId="777"/>
            <ac:picMk id="3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534487739" sldId="777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2581254867" sldId="778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040955980" sldId="778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559051432" sldId="779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2043554029" sldId="779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085613666" sldId="780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836950951" sldId="780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8751361" sldId="781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816424977" sldId="781"/>
        </pc:sldMkLst>
      </pc:sldChg>
      <pc:sldChg chg="modSp add del mod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925211388" sldId="782"/>
        </pc:sldMkLst>
        <pc:picChg chg="mod">
          <ac:chgData name="Nguyễn Minh Tân - Khoa Công nghệ Thông tin - VLTECH" userId="101068a6-915f-4420-8228-af2e167f3950" providerId="ADAL" clId="{393A8F04-EA31-4F31-BECC-5B1E0C4F53A4}" dt="2023-09-05T04:41:25.789" v="78" actId="14100"/>
          <ac:picMkLst>
            <pc:docMk/>
            <pc:sldMk cId="1925211388" sldId="782"/>
            <ac:picMk id="9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086386125" sldId="78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144823464" sldId="783"/>
        </pc:sldMkLst>
      </pc:sldChg>
      <pc:sldChg chg="modSp add del mod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544077329" sldId="783"/>
        </pc:sldMkLst>
        <pc:picChg chg="mod">
          <ac:chgData name="Nguyễn Minh Tân - Khoa Công nghệ Thông tin - VLTECH" userId="101068a6-915f-4420-8228-af2e167f3950" providerId="ADAL" clId="{393A8F04-EA31-4F31-BECC-5B1E0C4F53A4}" dt="2023-09-05T04:41:30.048" v="79" actId="1076"/>
          <ac:picMkLst>
            <pc:docMk/>
            <pc:sldMk cId="3544077329" sldId="783"/>
            <ac:picMk id="5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36998409" sldId="784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840860806" sldId="784"/>
        </pc:sldMkLst>
      </pc:sldChg>
      <pc:sldChg chg="modSp add del mod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1395962499" sldId="785"/>
        </pc:sldMkLst>
        <pc:picChg chg="mod">
          <ac:chgData name="Nguyễn Minh Tân - Khoa Công nghệ Thông tin - VLTECH" userId="101068a6-915f-4420-8228-af2e167f3950" providerId="ADAL" clId="{393A8F04-EA31-4F31-BECC-5B1E0C4F53A4}" dt="2023-09-05T04:41:35.992" v="80" actId="1076"/>
          <ac:picMkLst>
            <pc:docMk/>
            <pc:sldMk cId="1395962499" sldId="785"/>
            <ac:picMk id="5" creationId="{00000000-0000-0000-0000-000000000000}"/>
          </ac:picMkLst>
        </pc:picChg>
      </pc:sldChg>
      <pc:sldChg chg="modSp add mod">
        <pc:chgData name="Nguyễn Minh Tân - Khoa Công nghệ Thông tin - VLTECH" userId="101068a6-915f-4420-8228-af2e167f3950" providerId="ADAL" clId="{393A8F04-EA31-4F31-BECC-5B1E0C4F53A4}" dt="2023-09-05T04:44:55.778" v="145" actId="1076"/>
        <pc:sldMkLst>
          <pc:docMk/>
          <pc:sldMk cId="1560943646" sldId="785"/>
        </pc:sldMkLst>
        <pc:graphicFrameChg chg="mod">
          <ac:chgData name="Nguyễn Minh Tân - Khoa Công nghệ Thông tin - VLTECH" userId="101068a6-915f-4420-8228-af2e167f3950" providerId="ADAL" clId="{393A8F04-EA31-4F31-BECC-5B1E0C4F53A4}" dt="2023-09-05T04:44:55.778" v="145" actId="1076"/>
          <ac:graphicFrameMkLst>
            <pc:docMk/>
            <pc:sldMk cId="1560943646" sldId="785"/>
            <ac:graphicFrameMk id="6" creationId="{00000000-0000-0000-0000-000000000000}"/>
          </ac:graphicFrameMkLst>
        </pc:graphicFrameChg>
      </pc:sldChg>
      <pc:sldChg chg="modSp add del mod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3352285967" sldId="786"/>
        </pc:sldMkLst>
        <pc:picChg chg="mod">
          <ac:chgData name="Nguyễn Minh Tân - Khoa Công nghệ Thông tin - VLTECH" userId="101068a6-915f-4420-8228-af2e167f3950" providerId="ADAL" clId="{393A8F04-EA31-4F31-BECC-5B1E0C4F53A4}" dt="2023-09-05T04:41:39.288" v="81" actId="1076"/>
          <ac:picMkLst>
            <pc:docMk/>
            <pc:sldMk cId="3352285967" sldId="786"/>
            <ac:picMk id="5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393A8F04-EA31-4F31-BECC-5B1E0C4F53A4}" dt="2023-09-05T04:42:52.170" v="82" actId="47"/>
        <pc:sldMkLst>
          <pc:docMk/>
          <pc:sldMk cId="646703756" sldId="787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079105352" sldId="787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5:12.818" v="147" actId="1076"/>
        <pc:sldMkLst>
          <pc:docMk/>
          <pc:sldMk cId="4191052142" sldId="788"/>
        </pc:sldMkLst>
        <pc:spChg chg="mod">
          <ac:chgData name="Nguyễn Minh Tân - Khoa Công nghệ Thông tin - VLTECH" userId="101068a6-915f-4420-8228-af2e167f3950" providerId="ADAL" clId="{393A8F04-EA31-4F31-BECC-5B1E0C4F53A4}" dt="2023-09-05T04:45:12.818" v="147" actId="1076"/>
          <ac:spMkLst>
            <pc:docMk/>
            <pc:sldMk cId="4191052142" sldId="788"/>
            <ac:spMk id="9219" creationId="{00000000-0000-0000-0000-000000000000}"/>
          </ac:spMkLst>
        </pc:sp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924034597" sldId="789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356064641" sldId="790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731636209" sldId="791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708307497" sldId="79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655858942" sldId="793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5:27.691" v="148" actId="1076"/>
        <pc:sldMkLst>
          <pc:docMk/>
          <pc:sldMk cId="3677316633" sldId="794"/>
        </pc:sldMkLst>
        <pc:spChg chg="mod">
          <ac:chgData name="Nguyễn Minh Tân - Khoa Công nghệ Thông tin - VLTECH" userId="101068a6-915f-4420-8228-af2e167f3950" providerId="ADAL" clId="{393A8F04-EA31-4F31-BECC-5B1E0C4F53A4}" dt="2023-09-05T04:45:27.691" v="148" actId="1076"/>
          <ac:spMkLst>
            <pc:docMk/>
            <pc:sldMk cId="3677316633" sldId="794"/>
            <ac:spMk id="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393A8F04-EA31-4F31-BECC-5B1E0C4F53A4}" dt="2023-09-05T04:45:27.691" v="148" actId="1076"/>
          <ac:spMkLst>
            <pc:docMk/>
            <pc:sldMk cId="3677316633" sldId="794"/>
            <ac:spMk id="6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393A8F04-EA31-4F31-BECC-5B1E0C4F53A4}" dt="2023-09-05T04:45:27.691" v="148" actId="1076"/>
          <ac:spMkLst>
            <pc:docMk/>
            <pc:sldMk cId="3677316633" sldId="794"/>
            <ac:spMk id="9219" creationId="{00000000-0000-0000-0000-000000000000}"/>
          </ac:spMkLst>
        </pc:sp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573021066" sldId="795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7340465" sldId="796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085412860" sldId="797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5:55.072" v="151" actId="1076"/>
        <pc:sldMkLst>
          <pc:docMk/>
          <pc:sldMk cId="55086953" sldId="798"/>
        </pc:sldMkLst>
        <pc:spChg chg="mod">
          <ac:chgData name="Nguyễn Minh Tân - Khoa Công nghệ Thông tin - VLTECH" userId="101068a6-915f-4420-8228-af2e167f3950" providerId="ADAL" clId="{393A8F04-EA31-4F31-BECC-5B1E0C4F53A4}" dt="2023-09-05T04:45:55.072" v="151" actId="1076"/>
          <ac:spMkLst>
            <pc:docMk/>
            <pc:sldMk cId="55086953" sldId="798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393A8F04-EA31-4F31-BECC-5B1E0C4F53A4}" dt="2023-09-05T04:45:52.573" v="150" actId="1076"/>
          <ac:picMkLst>
            <pc:docMk/>
            <pc:sldMk cId="55086953" sldId="798"/>
            <ac:picMk id="2" creationId="{00000000-0000-0000-0000-000000000000}"/>
          </ac:picMkLst>
        </pc:picChg>
        <pc:picChg chg="mod">
          <ac:chgData name="Nguyễn Minh Tân - Khoa Công nghệ Thông tin - VLTECH" userId="101068a6-915f-4420-8228-af2e167f3950" providerId="ADAL" clId="{393A8F04-EA31-4F31-BECC-5B1E0C4F53A4}" dt="2023-09-05T04:45:44.481" v="149" actId="1076"/>
          <ac:picMkLst>
            <pc:docMk/>
            <pc:sldMk cId="55086953" sldId="798"/>
            <ac:picMk id="3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120680629" sldId="799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247621496" sldId="800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713321449" sldId="801"/>
        </pc:sldMkLst>
      </pc:sldChg>
      <pc:sldChg chg="add del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984052212" sldId="85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571375140" sldId="855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111921603" sldId="856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372180781" sldId="857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598071266" sldId="85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987233581" sldId="859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838155813" sldId="860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388248193" sldId="860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59118928" sldId="861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457704328" sldId="862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557732744" sldId="863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811276053" sldId="86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045083695" sldId="865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265337399" sldId="866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277209665" sldId="867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613526323" sldId="86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806742066" sldId="869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608237776" sldId="870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3:14.107" v="134" actId="27636"/>
        <pc:sldMkLst>
          <pc:docMk/>
          <pc:sldMk cId="1745304087" sldId="871"/>
        </pc:sldMkLst>
        <pc:spChg chg="mod">
          <ac:chgData name="Nguyễn Minh Tân - Khoa Công nghệ Thông tin - VLTECH" userId="101068a6-915f-4420-8228-af2e167f3950" providerId="ADAL" clId="{393A8F04-EA31-4F31-BECC-5B1E0C4F53A4}" dt="2023-09-05T04:43:14.107" v="134" actId="27636"/>
          <ac:spMkLst>
            <pc:docMk/>
            <pc:sldMk cId="1745304087" sldId="871"/>
            <ac:spMk id="6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491246110" sldId="871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5:03.549" v="146" actId="1076"/>
        <pc:sldMkLst>
          <pc:docMk/>
          <pc:sldMk cId="1858236038" sldId="872"/>
        </pc:sldMkLst>
        <pc:picChg chg="mod">
          <ac:chgData name="Nguyễn Minh Tân - Khoa Công nghệ Thông tin - VLTECH" userId="101068a6-915f-4420-8228-af2e167f3950" providerId="ADAL" clId="{393A8F04-EA31-4F31-BECC-5B1E0C4F53A4}" dt="2023-09-05T04:45:03.549" v="146" actId="1076"/>
          <ac:picMkLst>
            <pc:docMk/>
            <pc:sldMk cId="1858236038" sldId="872"/>
            <ac:picMk id="3" creationId="{00000000-0000-0000-0000-000000000000}"/>
          </ac:picMkLst>
        </pc:picChg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4280227277" sldId="872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3628262" sldId="873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514899402" sldId="873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53875893" sldId="87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654012899" sldId="87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464875843" sldId="875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4105352207" sldId="875"/>
        </pc:sldMkLst>
      </pc:sldChg>
      <pc:sldChg chg="modSp add mod">
        <pc:chgData name="Nguyễn Minh Tân - Khoa Công nghệ Thông tin - VLTECH" userId="101068a6-915f-4420-8228-af2e167f3950" providerId="ADAL" clId="{393A8F04-EA31-4F31-BECC-5B1E0C4F53A4}" dt="2023-09-05T04:43:44.657" v="140" actId="1076"/>
        <pc:sldMkLst>
          <pc:docMk/>
          <pc:sldMk cId="66762303" sldId="876"/>
        </pc:sldMkLst>
        <pc:spChg chg="mod">
          <ac:chgData name="Nguyễn Minh Tân - Khoa Công nghệ Thông tin - VLTECH" userId="101068a6-915f-4420-8228-af2e167f3950" providerId="ADAL" clId="{393A8F04-EA31-4F31-BECC-5B1E0C4F53A4}" dt="2023-09-05T04:43:41.858" v="139" actId="1076"/>
          <ac:spMkLst>
            <pc:docMk/>
            <pc:sldMk cId="66762303" sldId="876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393A8F04-EA31-4F31-BECC-5B1E0C4F53A4}" dt="2023-09-05T04:43:44.657" v="140" actId="1076"/>
          <ac:picMkLst>
            <pc:docMk/>
            <pc:sldMk cId="66762303" sldId="876"/>
            <ac:picMk id="4" creationId="{00000000-0000-0000-0000-000000000000}"/>
          </ac:picMkLst>
        </pc:picChg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553912725" sldId="876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072195776" sldId="877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173303460" sldId="877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12330533" sldId="87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77136372" sldId="87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408935662" sldId="879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667963000" sldId="881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672521464" sldId="881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468342518" sldId="88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4176095037" sldId="882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783546550" sldId="883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4139396081" sldId="883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750173359" sldId="884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2325266051" sldId="88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467511028" sldId="885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644267538" sldId="886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387473129" sldId="886"/>
        </pc:sldMkLst>
      </pc:sldChg>
      <pc:sldChg chg="add">
        <pc:chgData name="Nguyễn Minh Tân - Khoa Công nghệ Thông tin - VLTECH" userId="101068a6-915f-4420-8228-af2e167f3950" providerId="ADAL" clId="{393A8F04-EA31-4F31-BECC-5B1E0C4F53A4}" dt="2023-09-05T04:43:13.994" v="132"/>
        <pc:sldMkLst>
          <pc:docMk/>
          <pc:sldMk cId="3255655752" sldId="887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528845679" sldId="887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77754774" sldId="88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405830424" sldId="889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009616124" sldId="890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223348856" sldId="891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249555163" sldId="892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101738578" sldId="893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023148906" sldId="894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481827557" sldId="895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2521353688" sldId="896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1725997617" sldId="897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620450862" sldId="898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05.848" v="60" actId="47"/>
        <pc:sldMkLst>
          <pc:docMk/>
          <pc:sldMk cId="3271688095" sldId="900"/>
        </pc:sldMkLst>
      </pc:sldChg>
      <pc:sldChg chg="del">
        <pc:chgData name="Nguyễn Minh Tân - Khoa Công nghệ Thông tin - VLTECH" userId="101068a6-915f-4420-8228-af2e167f3950" providerId="ADAL" clId="{393A8F04-EA31-4F31-BECC-5B1E0C4F53A4}" dt="2023-09-05T04:39:57.272" v="65" actId="47"/>
        <pc:sldMkLst>
          <pc:docMk/>
          <pc:sldMk cId="0" sldId="943"/>
        </pc:sldMkLst>
      </pc:sldChg>
      <pc:sldMasterChg chg="delSldLayout">
        <pc:chgData name="Nguyễn Minh Tân - Khoa Công nghệ Thông tin - VLTECH" userId="101068a6-915f-4420-8228-af2e167f3950" providerId="ADAL" clId="{393A8F04-EA31-4F31-BECC-5B1E0C4F53A4}" dt="2023-09-05T04:42:52.170" v="82" actId="47"/>
        <pc:sldMasterMkLst>
          <pc:docMk/>
          <pc:sldMasterMk cId="464241476" sldId="2147483660"/>
        </pc:sldMasterMkLst>
        <pc:sldLayoutChg chg="del">
          <pc:chgData name="Nguyễn Minh Tân - Khoa Công nghệ Thông tin - VLTECH" userId="101068a6-915f-4420-8228-af2e167f3950" providerId="ADAL" clId="{393A8F04-EA31-4F31-BECC-5B1E0C4F53A4}" dt="2023-09-05T04:42:52.170" v="82" actId="47"/>
          <pc:sldLayoutMkLst>
            <pc:docMk/>
            <pc:sldMasterMk cId="464241476" sldId="2147483660"/>
            <pc:sldLayoutMk cId="3163215017" sldId="2147483671"/>
          </pc:sldLayoutMkLst>
        </pc:sldLayoutChg>
      </pc:sldMasterChg>
    </pc:docChg>
  </pc:docChgLst>
  <pc:docChgLst>
    <pc:chgData name="Nguyễn Minh Tân - Khoa Công nghệ Thông tin - VLTECH" userId="101068a6-915f-4420-8228-af2e167f3950" providerId="ADAL" clId="{3DA0C36D-67BD-4CC6-B2D1-7087FE45E032}"/>
    <pc:docChg chg="delSld modSld">
      <pc:chgData name="Nguyễn Minh Tân - Khoa Công nghệ Thông tin - VLTECH" userId="101068a6-915f-4420-8228-af2e167f3950" providerId="ADAL" clId="{3DA0C36D-67BD-4CC6-B2D1-7087FE45E032}" dt="2023-09-05T14:00:36.224" v="26" actId="47"/>
      <pc:docMkLst>
        <pc:docMk/>
      </pc:docMkLst>
      <pc:sldChg chg="modSp mod">
        <pc:chgData name="Nguyễn Minh Tân - Khoa Công nghệ Thông tin - VLTECH" userId="101068a6-915f-4420-8228-af2e167f3950" providerId="ADAL" clId="{3DA0C36D-67BD-4CC6-B2D1-7087FE45E032}" dt="2023-09-05T14:00:27.073" v="25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3DA0C36D-67BD-4CC6-B2D1-7087FE45E032}" dt="2023-09-05T14:00:27.073" v="25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3422981030" sldId="817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357813911" sldId="818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1316849319" sldId="819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1411936557" sldId="820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1232084949" sldId="821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2413531898" sldId="822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2492114103" sldId="823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2626390798" sldId="825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1984052212" sldId="854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2004713190" sldId="868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2299046326" sldId="870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1941549629" sldId="875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203559164" sldId="876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2998624822" sldId="877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4153063411" sldId="878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938430726" sldId="879"/>
        </pc:sldMkLst>
      </pc:sldChg>
      <pc:sldChg chg="del">
        <pc:chgData name="Nguyễn Minh Tân - Khoa Công nghệ Thông tin - VLTECH" userId="101068a6-915f-4420-8228-af2e167f3950" providerId="ADAL" clId="{3DA0C36D-67BD-4CC6-B2D1-7087FE45E032}" dt="2023-09-05T14:00:36.224" v="26" actId="47"/>
        <pc:sldMkLst>
          <pc:docMk/>
          <pc:sldMk cId="814257013" sldId="880"/>
        </pc:sldMkLst>
      </pc:sldChg>
      <pc:sldMasterChg chg="delSldLayout">
        <pc:chgData name="Nguyễn Minh Tân - Khoa Công nghệ Thông tin - VLTECH" userId="101068a6-915f-4420-8228-af2e167f3950" providerId="ADAL" clId="{3DA0C36D-67BD-4CC6-B2D1-7087FE45E032}" dt="2023-09-05T14:00:36.224" v="26" actId="47"/>
        <pc:sldMasterMkLst>
          <pc:docMk/>
          <pc:sldMasterMk cId="464241476" sldId="2147483660"/>
        </pc:sldMasterMkLst>
        <pc:sldLayoutChg chg="del">
          <pc:chgData name="Nguyễn Minh Tân - Khoa Công nghệ Thông tin - VLTECH" userId="101068a6-915f-4420-8228-af2e167f3950" providerId="ADAL" clId="{3DA0C36D-67BD-4CC6-B2D1-7087FE45E032}" dt="2023-09-05T14:00:36.224" v="26" actId="47"/>
          <pc:sldLayoutMkLst>
            <pc:docMk/>
            <pc:sldMasterMk cId="464241476" sldId="2147483660"/>
            <pc:sldLayoutMk cId="769568381" sldId="2147483671"/>
          </pc:sldLayoutMkLst>
        </pc:sldLayoutChg>
      </pc:sldMasterChg>
    </pc:docChg>
  </pc:docChgLst>
  <pc:docChgLst>
    <pc:chgData name="Nguyễn Minh Tân - Khoa Công nghệ Thông tin - VLTECH" userId="101068a6-915f-4420-8228-af2e167f3950" providerId="ADAL" clId="{61EC1F78-6F58-40C4-9B1C-C2AA363249BB}"/>
    <pc:docChg chg="addSld delSld modSld">
      <pc:chgData name="Nguyễn Minh Tân - Khoa Công nghệ Thông tin - VLTECH" userId="101068a6-915f-4420-8228-af2e167f3950" providerId="ADAL" clId="{61EC1F78-6F58-40C4-9B1C-C2AA363249BB}" dt="2023-09-05T13:59:19.551" v="24" actId="1076"/>
      <pc:docMkLst>
        <pc:docMk/>
      </pc:docMkLst>
      <pc:sldChg chg="modSp mod">
        <pc:chgData name="Nguyễn Minh Tân - Khoa Công nghệ Thông tin - VLTECH" userId="101068a6-915f-4420-8228-af2e167f3950" providerId="ADAL" clId="{61EC1F78-6F58-40C4-9B1C-C2AA363249BB}" dt="2023-09-05T13:58:24.181" v="18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61EC1F78-6F58-40C4-9B1C-C2AA363249BB}" dt="2023-09-05T13:58:24.181" v="18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4131924476" sldId="814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2105853387" sldId="816"/>
        </pc:sldMkLst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3422981030" sldId="817"/>
        </pc:sldMkLst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357813911" sldId="818"/>
        </pc:sldMkLst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1316849319" sldId="819"/>
        </pc:sldMkLst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1411936557" sldId="820"/>
        </pc:sldMkLst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1232084949" sldId="821"/>
        </pc:sldMkLst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2413531898" sldId="822"/>
        </pc:sldMkLst>
      </pc:sldChg>
      <pc:sldChg chg="modSp add mod">
        <pc:chgData name="Nguyễn Minh Tân - Khoa Công nghệ Thông tin - VLTECH" userId="101068a6-915f-4420-8228-af2e167f3950" providerId="ADAL" clId="{61EC1F78-6F58-40C4-9B1C-C2AA363249BB}" dt="2023-09-05T13:59:19.551" v="24" actId="1076"/>
        <pc:sldMkLst>
          <pc:docMk/>
          <pc:sldMk cId="2492114103" sldId="823"/>
        </pc:sldMkLst>
        <pc:spChg chg="mod">
          <ac:chgData name="Nguyễn Minh Tân - Khoa Công nghệ Thông tin - VLTECH" userId="101068a6-915f-4420-8228-af2e167f3950" providerId="ADAL" clId="{61EC1F78-6F58-40C4-9B1C-C2AA363249BB}" dt="2023-09-05T13:59:17.981" v="23" actId="1076"/>
          <ac:spMkLst>
            <pc:docMk/>
            <pc:sldMk cId="2492114103" sldId="823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61EC1F78-6F58-40C4-9B1C-C2AA363249BB}" dt="2023-09-05T13:59:19.551" v="24" actId="1076"/>
          <ac:picMkLst>
            <pc:docMk/>
            <pc:sldMk cId="2492114103" sldId="823"/>
            <ac:picMk id="5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2626390798" sldId="825"/>
        </pc:sldMkLst>
      </pc:sldChg>
      <pc:sldChg chg="add del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1984052212" sldId="854"/>
        </pc:sldMkLst>
      </pc:sldChg>
      <pc:sldChg chg="add del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2004713190" sldId="868"/>
        </pc:sldMkLst>
      </pc:sldChg>
      <pc:sldChg chg="add del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2299046326" sldId="870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492202167" sldId="875"/>
        </pc:sldMkLst>
      </pc:sldChg>
      <pc:sldChg chg="modSp add mod">
        <pc:chgData name="Nguyễn Minh Tân - Khoa Công nghệ Thông tin - VLTECH" userId="101068a6-915f-4420-8228-af2e167f3950" providerId="ADAL" clId="{61EC1F78-6F58-40C4-9B1C-C2AA363249BB}" dt="2023-09-05T13:59:01.792" v="22" actId="1076"/>
        <pc:sldMkLst>
          <pc:docMk/>
          <pc:sldMk cId="1941549629" sldId="875"/>
        </pc:sldMkLst>
        <pc:spChg chg="mod">
          <ac:chgData name="Nguyễn Minh Tân - Khoa Công nghệ Thông tin - VLTECH" userId="101068a6-915f-4420-8228-af2e167f3950" providerId="ADAL" clId="{61EC1F78-6F58-40C4-9B1C-C2AA363249BB}" dt="2023-09-05T13:58:59.297" v="21" actId="1076"/>
          <ac:spMkLst>
            <pc:docMk/>
            <pc:sldMk cId="1941549629" sldId="875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61EC1F78-6F58-40C4-9B1C-C2AA363249BB}" dt="2023-09-05T13:59:01.792" v="22" actId="1076"/>
          <ac:picMkLst>
            <pc:docMk/>
            <pc:sldMk cId="1941549629" sldId="875"/>
            <ac:picMk id="5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203559164" sldId="876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3845395007" sldId="876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1851856339" sldId="877"/>
        </pc:sldMkLst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2998624822" sldId="877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2219581480" sldId="878"/>
        </pc:sldMkLst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4153063411" sldId="878"/>
        </pc:sldMkLst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938430726" sldId="879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1379214437" sldId="879"/>
        </pc:sldMkLst>
      </pc:sldChg>
      <pc:sldChg chg="add">
        <pc:chgData name="Nguyễn Minh Tân - Khoa Công nghệ Thông tin - VLTECH" userId="101068a6-915f-4420-8228-af2e167f3950" providerId="ADAL" clId="{61EC1F78-6F58-40C4-9B1C-C2AA363249BB}" dt="2023-09-05T13:58:47.177" v="20"/>
        <pc:sldMkLst>
          <pc:docMk/>
          <pc:sldMk cId="814257013" sldId="880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1942503543" sldId="880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327566262" sldId="881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1129556002" sldId="882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2939900863" sldId="883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3748418800" sldId="884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4096989077" sldId="885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3245346092" sldId="886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854593559" sldId="887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466532323" sldId="888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2027564588" sldId="889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3892586501" sldId="890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1119277191" sldId="892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1689147364" sldId="893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3880980628" sldId="894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3046806100" sldId="895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2828051013" sldId="896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2696876906" sldId="897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3150491718" sldId="898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4112030479" sldId="899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1290743465" sldId="900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3376807622" sldId="901"/>
        </pc:sldMkLst>
      </pc:sldChg>
      <pc:sldChg chg="del">
        <pc:chgData name="Nguyễn Minh Tân - Khoa Công nghệ Thông tin - VLTECH" userId="101068a6-915f-4420-8228-af2e167f3950" providerId="ADAL" clId="{61EC1F78-6F58-40C4-9B1C-C2AA363249BB}" dt="2023-09-05T13:58:30.166" v="19" actId="47"/>
        <pc:sldMkLst>
          <pc:docMk/>
          <pc:sldMk cId="2451435698" sldId="902"/>
        </pc:sldMkLst>
      </pc:sldChg>
      <pc:sldMasterChg chg="delSldLayout">
        <pc:chgData name="Nguyễn Minh Tân - Khoa Công nghệ Thông tin - VLTECH" userId="101068a6-915f-4420-8228-af2e167f3950" providerId="ADAL" clId="{61EC1F78-6F58-40C4-9B1C-C2AA363249BB}" dt="2023-09-05T13:58:30.166" v="19" actId="47"/>
        <pc:sldMasterMkLst>
          <pc:docMk/>
          <pc:sldMasterMk cId="464241476" sldId="2147483660"/>
        </pc:sldMasterMkLst>
        <pc:sldLayoutChg chg="del">
          <pc:chgData name="Nguyễn Minh Tân - Khoa Công nghệ Thông tin - VLTECH" userId="101068a6-915f-4420-8228-af2e167f3950" providerId="ADAL" clId="{61EC1F78-6F58-40C4-9B1C-C2AA363249BB}" dt="2023-09-05T13:58:30.166" v="19" actId="47"/>
          <pc:sldLayoutMkLst>
            <pc:docMk/>
            <pc:sldMasterMk cId="464241476" sldId="2147483660"/>
            <pc:sldLayoutMk cId="997312445" sldId="2147483671"/>
          </pc:sldLayoutMkLst>
        </pc:sldLayoutChg>
      </pc:sldMasterChg>
    </pc:docChg>
  </pc:docChgLst>
  <pc:docChgLst>
    <pc:chgData name="Nguyễn Minh Tân - Khoa Công nghệ Thông tin - VLTECH" userId="101068a6-915f-4420-8228-af2e167f3950" providerId="ADAL" clId="{1FF3CB8D-5153-47C1-ADEB-F9FAFE5AC06D}"/>
    <pc:docChg chg="modSld">
      <pc:chgData name="Nguyễn Minh Tân - Khoa Công nghệ Thông tin - VLTECH" userId="101068a6-915f-4420-8228-af2e167f3950" providerId="ADAL" clId="{1FF3CB8D-5153-47C1-ADEB-F9FAFE5AC06D}" dt="2023-09-05T14:01:02.027" v="17" actId="20577"/>
      <pc:docMkLst>
        <pc:docMk/>
      </pc:docMkLst>
      <pc:sldChg chg="modSp mod">
        <pc:chgData name="Nguyễn Minh Tân - Khoa Công nghệ Thông tin - VLTECH" userId="101068a6-915f-4420-8228-af2e167f3950" providerId="ADAL" clId="{1FF3CB8D-5153-47C1-ADEB-F9FAFE5AC06D}" dt="2023-09-05T14:01:02.027" v="17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1FF3CB8D-5153-47C1-ADEB-F9FAFE5AC06D}" dt="2023-09-05T14:01:02.027" v="17" actId="20577"/>
          <ac:spMkLst>
            <pc:docMk/>
            <pc:sldMk cId="3671363652" sldId="285"/>
            <ac:spMk id="19" creationId="{CEF99411-4709-4D85-A7C3-945C4791A054}"/>
          </ac:spMkLst>
        </pc:spChg>
      </pc:sldChg>
    </pc:docChg>
  </pc:docChgLst>
  <pc:docChgLst>
    <pc:chgData name="Nguyễn Minh Tân - Khoa Công nghệ Thông tin - VLTECH" userId="101068a6-915f-4420-8228-af2e167f3950" providerId="ADAL" clId="{CEB8D5B5-34FE-45AB-91BF-BA54DAB4A0A0}"/>
    <pc:docChg chg="custSel addSld delSld modSld">
      <pc:chgData name="Nguyễn Minh Tân - Khoa Công nghệ Thông tin - VLTECH" userId="101068a6-915f-4420-8228-af2e167f3950" providerId="ADAL" clId="{CEB8D5B5-34FE-45AB-91BF-BA54DAB4A0A0}" dt="2023-09-05T13:57:35.604" v="72" actId="1076"/>
      <pc:docMkLst>
        <pc:docMk/>
      </pc:docMkLst>
      <pc:sldChg chg="modSp mod">
        <pc:chgData name="Nguyễn Minh Tân - Khoa Công nghệ Thông tin - VLTECH" userId="101068a6-915f-4420-8228-af2e167f3950" providerId="ADAL" clId="{CEB8D5B5-34FE-45AB-91BF-BA54DAB4A0A0}" dt="2023-09-05T13:54:16.258" v="56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CEB8D5B5-34FE-45AB-91BF-BA54DAB4A0A0}" dt="2023-09-05T13:54:16.258" v="56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1119798126" sldId="803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740936465" sldId="804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080277244" sldId="805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676599392" sldId="807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081742296" sldId="808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293950840" sldId="809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912085571" sldId="812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4131924476" sldId="814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2105853387" sldId="816"/>
        </pc:sldMkLst>
      </pc:sldChg>
      <pc:sldChg chg="add del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1984052212" sldId="854"/>
        </pc:sldMkLst>
      </pc:sldChg>
      <pc:sldChg chg="modSp add mod">
        <pc:chgData name="Nguyễn Minh Tân - Khoa Công nghệ Thông tin - VLTECH" userId="101068a6-915f-4420-8228-af2e167f3950" providerId="ADAL" clId="{CEB8D5B5-34FE-45AB-91BF-BA54DAB4A0A0}" dt="2023-09-05T13:57:35.604" v="72" actId="1076"/>
        <pc:sldMkLst>
          <pc:docMk/>
          <pc:sldMk cId="2004713190" sldId="868"/>
        </pc:sldMkLst>
        <pc:spChg chg="mod">
          <ac:chgData name="Nguyễn Minh Tân - Khoa Công nghệ Thông tin - VLTECH" userId="101068a6-915f-4420-8228-af2e167f3950" providerId="ADAL" clId="{CEB8D5B5-34FE-45AB-91BF-BA54DAB4A0A0}" dt="2023-09-05T13:57:35.604" v="72" actId="1076"/>
          <ac:spMkLst>
            <pc:docMk/>
            <pc:sldMk cId="2004713190" sldId="868"/>
            <ac:spMk id="3" creationId="{00000000-0000-0000-0000-000000000000}"/>
          </ac:spMkLst>
        </pc:spChg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2299046326" sldId="870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492202167" sldId="875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688184929" sldId="875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993783033" sldId="876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3845395007" sldId="876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1851856339" sldId="877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449033434" sldId="877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816010210" sldId="878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2219581480" sldId="878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1379214437" sldId="879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270678276" sldId="879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428448093" sldId="880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1942503543" sldId="880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327566262" sldId="881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781065865" sldId="881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1129556002" sldId="882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690635419" sldId="882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623998199" sldId="883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2939900863" sldId="883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785589199" sldId="884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3748418800" sldId="884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222560504" sldId="885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4096989077" sldId="885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61860631" sldId="886"/>
        </pc:sldMkLst>
      </pc:sldChg>
      <pc:sldChg chg="modSp add mod">
        <pc:chgData name="Nguyễn Minh Tân - Khoa Công nghệ Thông tin - VLTECH" userId="101068a6-915f-4420-8228-af2e167f3950" providerId="ADAL" clId="{CEB8D5B5-34FE-45AB-91BF-BA54DAB4A0A0}" dt="2023-09-05T13:56:20.505" v="60" actId="1076"/>
        <pc:sldMkLst>
          <pc:docMk/>
          <pc:sldMk cId="3245346092" sldId="886"/>
        </pc:sldMkLst>
        <pc:spChg chg="mod">
          <ac:chgData name="Nguyễn Minh Tân - Khoa Công nghệ Thông tin - VLTECH" userId="101068a6-915f-4420-8228-af2e167f3950" providerId="ADAL" clId="{CEB8D5B5-34FE-45AB-91BF-BA54DAB4A0A0}" dt="2023-09-05T13:56:20.505" v="60" actId="1076"/>
          <ac:spMkLst>
            <pc:docMk/>
            <pc:sldMk cId="3245346092" sldId="886"/>
            <ac:spMk id="4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CEB8D5B5-34FE-45AB-91BF-BA54DAB4A0A0}" dt="2023-09-05T13:56:20.505" v="60" actId="1076"/>
          <ac:spMkLst>
            <pc:docMk/>
            <pc:sldMk cId="3245346092" sldId="886"/>
            <ac:spMk id="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CEB8D5B5-34FE-45AB-91BF-BA54DAB4A0A0}" dt="2023-09-05T13:56:20.505" v="60" actId="1076"/>
          <ac:spMkLst>
            <pc:docMk/>
            <pc:sldMk cId="3245346092" sldId="886"/>
            <ac:spMk id="6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CEB8D5B5-34FE-45AB-91BF-BA54DAB4A0A0}" dt="2023-09-05T13:56:20.505" v="60" actId="1076"/>
          <ac:spMkLst>
            <pc:docMk/>
            <pc:sldMk cId="3245346092" sldId="886"/>
            <ac:spMk id="7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CEB8D5B5-34FE-45AB-91BF-BA54DAB4A0A0}" dt="2023-09-05T13:56:20.505" v="60" actId="1076"/>
          <ac:spMkLst>
            <pc:docMk/>
            <pc:sldMk cId="3245346092" sldId="886"/>
            <ac:spMk id="60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CEB8D5B5-34FE-45AB-91BF-BA54DAB4A0A0}" dt="2023-09-05T13:56:20.505" v="60" actId="1076"/>
          <ac:spMkLst>
            <pc:docMk/>
            <pc:sldMk cId="3245346092" sldId="886"/>
            <ac:spMk id="9219" creationId="{00000000-0000-0000-0000-000000000000}"/>
          </ac:spMkLst>
        </pc:spChg>
        <pc:grpChg chg="mod">
          <ac:chgData name="Nguyễn Minh Tân - Khoa Công nghệ Thông tin - VLTECH" userId="101068a6-915f-4420-8228-af2e167f3950" providerId="ADAL" clId="{CEB8D5B5-34FE-45AB-91BF-BA54DAB4A0A0}" dt="2023-09-05T13:56:20.505" v="60" actId="1076"/>
          <ac:grpSpMkLst>
            <pc:docMk/>
            <pc:sldMk cId="3245346092" sldId="886"/>
            <ac:grpSpMk id="8" creationId="{00000000-0000-0000-0000-000000000000}"/>
          </ac:grpSpMkLst>
        </pc:grpChg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854593559" sldId="887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1033452322" sldId="887"/>
        </pc:sldMkLst>
      </pc:sldChg>
      <pc:sldChg chg="modSp add mod">
        <pc:chgData name="Nguyễn Minh Tân - Khoa Công nghệ Thông tin - VLTECH" userId="101068a6-915f-4420-8228-af2e167f3950" providerId="ADAL" clId="{CEB8D5B5-34FE-45AB-91BF-BA54DAB4A0A0}" dt="2023-09-05T13:56:28.522" v="61" actId="1076"/>
        <pc:sldMkLst>
          <pc:docMk/>
          <pc:sldMk cId="466532323" sldId="888"/>
        </pc:sldMkLst>
        <pc:spChg chg="mod">
          <ac:chgData name="Nguyễn Minh Tân - Khoa Công nghệ Thông tin - VLTECH" userId="101068a6-915f-4420-8228-af2e167f3950" providerId="ADAL" clId="{CEB8D5B5-34FE-45AB-91BF-BA54DAB4A0A0}" dt="2023-09-05T13:56:28.522" v="61" actId="1076"/>
          <ac:spMkLst>
            <pc:docMk/>
            <pc:sldMk cId="466532323" sldId="888"/>
            <ac:spMk id="9219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498663548" sldId="888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2027564588" sldId="889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4001835213" sldId="889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3892586501" sldId="890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4078784891" sldId="890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754553003" sldId="891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1119277191" sldId="892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681503980" sldId="892"/>
        </pc:sldMkLst>
      </pc:sldChg>
      <pc:sldChg chg="modSp add mod">
        <pc:chgData name="Nguyễn Minh Tân - Khoa Công nghệ Thông tin - VLTECH" userId="101068a6-915f-4420-8228-af2e167f3950" providerId="ADAL" clId="{CEB8D5B5-34FE-45AB-91BF-BA54DAB4A0A0}" dt="2023-09-05T13:55:08.112" v="59" actId="27636"/>
        <pc:sldMkLst>
          <pc:docMk/>
          <pc:sldMk cId="1689147364" sldId="893"/>
        </pc:sldMkLst>
        <pc:spChg chg="mod">
          <ac:chgData name="Nguyễn Minh Tân - Khoa Công nghệ Thông tin - VLTECH" userId="101068a6-915f-4420-8228-af2e167f3950" providerId="ADAL" clId="{CEB8D5B5-34FE-45AB-91BF-BA54DAB4A0A0}" dt="2023-09-05T13:55:08.112" v="59" actId="27636"/>
          <ac:spMkLst>
            <pc:docMk/>
            <pc:sldMk cId="1689147364" sldId="893"/>
            <ac:spMk id="5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111620248" sldId="893"/>
        </pc:sldMkLst>
      </pc:sldChg>
      <pc:sldChg chg="modSp add mod">
        <pc:chgData name="Nguyễn Minh Tân - Khoa Công nghệ Thông tin - VLTECH" userId="101068a6-915f-4420-8228-af2e167f3950" providerId="ADAL" clId="{CEB8D5B5-34FE-45AB-91BF-BA54DAB4A0A0}" dt="2023-09-05T13:56:40.463" v="62" actId="1076"/>
        <pc:sldMkLst>
          <pc:docMk/>
          <pc:sldMk cId="3880980628" sldId="894"/>
        </pc:sldMkLst>
        <pc:spChg chg="mod">
          <ac:chgData name="Nguyễn Minh Tân - Khoa Công nghệ Thông tin - VLTECH" userId="101068a6-915f-4420-8228-af2e167f3950" providerId="ADAL" clId="{CEB8D5B5-34FE-45AB-91BF-BA54DAB4A0A0}" dt="2023-09-05T13:56:40.463" v="62" actId="1076"/>
          <ac:spMkLst>
            <pc:docMk/>
            <pc:sldMk cId="3880980628" sldId="894"/>
            <ac:spMk id="9219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985175147" sldId="894"/>
        </pc:sldMkLst>
      </pc:sldChg>
      <pc:sldChg chg="modSp add mod">
        <pc:chgData name="Nguyễn Minh Tân - Khoa Công nghệ Thông tin - VLTECH" userId="101068a6-915f-4420-8228-af2e167f3950" providerId="ADAL" clId="{CEB8D5B5-34FE-45AB-91BF-BA54DAB4A0A0}" dt="2023-09-05T13:57:06.055" v="66" actId="1076"/>
        <pc:sldMkLst>
          <pc:docMk/>
          <pc:sldMk cId="3046806100" sldId="895"/>
        </pc:sldMkLst>
        <pc:spChg chg="mod">
          <ac:chgData name="Nguyễn Minh Tân - Khoa Công nghệ Thông tin - VLTECH" userId="101068a6-915f-4420-8228-af2e167f3950" providerId="ADAL" clId="{CEB8D5B5-34FE-45AB-91BF-BA54DAB4A0A0}" dt="2023-09-05T13:57:04.126" v="65" actId="1076"/>
          <ac:spMkLst>
            <pc:docMk/>
            <pc:sldMk cId="3046806100" sldId="895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CEB8D5B5-34FE-45AB-91BF-BA54DAB4A0A0}" dt="2023-09-05T13:57:06.055" v="66" actId="1076"/>
          <ac:picMkLst>
            <pc:docMk/>
            <pc:sldMk cId="3046806100" sldId="895"/>
            <ac:picMk id="2" creationId="{00000000-0000-0000-0000-000000000000}"/>
          </ac:picMkLst>
        </pc:picChg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387433667" sldId="895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1648921141" sldId="896"/>
        </pc:sldMkLst>
      </pc:sldChg>
      <pc:sldChg chg="modSp add mod">
        <pc:chgData name="Nguyễn Minh Tân - Khoa Công nghệ Thông tin - VLTECH" userId="101068a6-915f-4420-8228-af2e167f3950" providerId="ADAL" clId="{CEB8D5B5-34FE-45AB-91BF-BA54DAB4A0A0}" dt="2023-09-05T13:56:50.691" v="64" actId="1076"/>
        <pc:sldMkLst>
          <pc:docMk/>
          <pc:sldMk cId="2828051013" sldId="896"/>
        </pc:sldMkLst>
        <pc:spChg chg="mod">
          <ac:chgData name="Nguyễn Minh Tân - Khoa Công nghệ Thông tin - VLTECH" userId="101068a6-915f-4420-8228-af2e167f3950" providerId="ADAL" clId="{CEB8D5B5-34FE-45AB-91BF-BA54DAB4A0A0}" dt="2023-09-05T13:56:48.748" v="63" actId="1076"/>
          <ac:spMkLst>
            <pc:docMk/>
            <pc:sldMk cId="2828051013" sldId="896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CEB8D5B5-34FE-45AB-91BF-BA54DAB4A0A0}" dt="2023-09-05T13:56:50.691" v="64" actId="1076"/>
          <ac:picMkLst>
            <pc:docMk/>
            <pc:sldMk cId="2828051013" sldId="896"/>
            <ac:picMk id="3" creationId="{00000000-0000-0000-0000-000000000000}"/>
          </ac:picMkLst>
        </pc:picChg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1338472788" sldId="897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2696876906" sldId="897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3150491718" sldId="898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421809776" sldId="898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1469073785" sldId="899"/>
        </pc:sldMkLst>
      </pc:sldChg>
      <pc:sldChg chg="add">
        <pc:chgData name="Nguyễn Minh Tân - Khoa Công nghệ Thông tin - VLTECH" userId="101068a6-915f-4420-8228-af2e167f3950" providerId="ADAL" clId="{CEB8D5B5-34FE-45AB-91BF-BA54DAB4A0A0}" dt="2023-09-05T13:55:08.048" v="58"/>
        <pc:sldMkLst>
          <pc:docMk/>
          <pc:sldMk cId="4112030479" sldId="899"/>
        </pc:sldMkLst>
      </pc:sldChg>
      <pc:sldChg chg="modSp add mod">
        <pc:chgData name="Nguyễn Minh Tân - Khoa Công nghệ Thông tin - VLTECH" userId="101068a6-915f-4420-8228-af2e167f3950" providerId="ADAL" clId="{CEB8D5B5-34FE-45AB-91BF-BA54DAB4A0A0}" dt="2023-09-05T13:57:14.596" v="68" actId="1076"/>
        <pc:sldMkLst>
          <pc:docMk/>
          <pc:sldMk cId="1290743465" sldId="900"/>
        </pc:sldMkLst>
        <pc:spChg chg="mod">
          <ac:chgData name="Nguyễn Minh Tân - Khoa Công nghệ Thông tin - VLTECH" userId="101068a6-915f-4420-8228-af2e167f3950" providerId="ADAL" clId="{CEB8D5B5-34FE-45AB-91BF-BA54DAB4A0A0}" dt="2023-09-05T13:57:12.066" v="67" actId="1076"/>
          <ac:spMkLst>
            <pc:docMk/>
            <pc:sldMk cId="1290743465" sldId="900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CEB8D5B5-34FE-45AB-91BF-BA54DAB4A0A0}" dt="2023-09-05T13:57:14.596" v="68" actId="1076"/>
          <ac:picMkLst>
            <pc:docMk/>
            <pc:sldMk cId="1290743465" sldId="900"/>
            <ac:picMk id="5" creationId="{00000000-0000-0000-0000-000000000000}"/>
          </ac:picMkLst>
        </pc:picChg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057337024" sldId="900"/>
        </pc:sldMkLst>
      </pc:sldChg>
      <pc:sldChg chg="modSp add mod">
        <pc:chgData name="Nguyễn Minh Tân - Khoa Công nghệ Thông tin - VLTECH" userId="101068a6-915f-4420-8228-af2e167f3950" providerId="ADAL" clId="{CEB8D5B5-34FE-45AB-91BF-BA54DAB4A0A0}" dt="2023-09-05T13:57:20.294" v="69" actId="1076"/>
        <pc:sldMkLst>
          <pc:docMk/>
          <pc:sldMk cId="3376807622" sldId="901"/>
        </pc:sldMkLst>
        <pc:spChg chg="mod">
          <ac:chgData name="Nguyễn Minh Tân - Khoa Công nghệ Thông tin - VLTECH" userId="101068a6-915f-4420-8228-af2e167f3950" providerId="ADAL" clId="{CEB8D5B5-34FE-45AB-91BF-BA54DAB4A0A0}" dt="2023-09-05T13:57:20.294" v="69" actId="1076"/>
          <ac:spMkLst>
            <pc:docMk/>
            <pc:sldMk cId="3376807622" sldId="901"/>
            <ac:spMk id="6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3669473762" sldId="901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771410936" sldId="902"/>
        </pc:sldMkLst>
      </pc:sldChg>
      <pc:sldChg chg="modSp add mod">
        <pc:chgData name="Nguyễn Minh Tân - Khoa Công nghệ Thông tin - VLTECH" userId="101068a6-915f-4420-8228-af2e167f3950" providerId="ADAL" clId="{CEB8D5B5-34FE-45AB-91BF-BA54DAB4A0A0}" dt="2023-09-05T13:57:27.391" v="71" actId="1076"/>
        <pc:sldMkLst>
          <pc:docMk/>
          <pc:sldMk cId="2451435698" sldId="902"/>
        </pc:sldMkLst>
        <pc:spChg chg="mod">
          <ac:chgData name="Nguyễn Minh Tân - Khoa Công nghệ Thông tin - VLTECH" userId="101068a6-915f-4420-8228-af2e167f3950" providerId="ADAL" clId="{CEB8D5B5-34FE-45AB-91BF-BA54DAB4A0A0}" dt="2023-09-05T13:57:25.519" v="70" actId="1076"/>
          <ac:spMkLst>
            <pc:docMk/>
            <pc:sldMk cId="2451435698" sldId="902"/>
            <ac:spMk id="5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CEB8D5B5-34FE-45AB-91BF-BA54DAB4A0A0}" dt="2023-09-05T13:57:27.391" v="71" actId="1076"/>
          <ac:picMkLst>
            <pc:docMk/>
            <pc:sldMk cId="2451435698" sldId="902"/>
            <ac:picMk id="6" creationId="{00000000-0000-0000-0000-000000000000}"/>
          </ac:picMkLst>
        </pc:picChg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951317862" sldId="903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417319324" sldId="904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2038794988" sldId="907"/>
        </pc:sldMkLst>
      </pc:sldChg>
      <pc:sldChg chg="del">
        <pc:chgData name="Nguyễn Minh Tân - Khoa Công nghệ Thông tin - VLTECH" userId="101068a6-915f-4420-8228-af2e167f3950" providerId="ADAL" clId="{CEB8D5B5-34FE-45AB-91BF-BA54DAB4A0A0}" dt="2023-09-05T13:54:26.333" v="57" actId="47"/>
        <pc:sldMkLst>
          <pc:docMk/>
          <pc:sldMk cId="1168743547" sldId="908"/>
        </pc:sldMkLst>
      </pc:sldChg>
      <pc:sldMasterChg chg="delSldLayout">
        <pc:chgData name="Nguyễn Minh Tân - Khoa Công nghệ Thông tin - VLTECH" userId="101068a6-915f-4420-8228-af2e167f3950" providerId="ADAL" clId="{CEB8D5B5-34FE-45AB-91BF-BA54DAB4A0A0}" dt="2023-09-05T13:54:26.333" v="57" actId="47"/>
        <pc:sldMasterMkLst>
          <pc:docMk/>
          <pc:sldMasterMk cId="464241476" sldId="2147483660"/>
        </pc:sldMasterMkLst>
        <pc:sldLayoutChg chg="del">
          <pc:chgData name="Nguyễn Minh Tân - Khoa Công nghệ Thông tin - VLTECH" userId="101068a6-915f-4420-8228-af2e167f3950" providerId="ADAL" clId="{CEB8D5B5-34FE-45AB-91BF-BA54DAB4A0A0}" dt="2023-09-05T13:54:26.333" v="57" actId="47"/>
          <pc:sldLayoutMkLst>
            <pc:docMk/>
            <pc:sldMasterMk cId="464241476" sldId="2147483660"/>
            <pc:sldLayoutMk cId="1180869896" sldId="2147483671"/>
          </pc:sldLayoutMkLst>
        </pc:sldLayoutChg>
      </pc:sldMasterChg>
    </pc:docChg>
  </pc:docChgLst>
  <pc:docChgLst>
    <pc:chgData name="Nguyễn Minh Tân - Khoa Công nghệ Thông tin - VLTECH" userId="101068a6-915f-4420-8228-af2e167f3950" providerId="ADAL" clId="{E61CB77D-5B88-45D8-8CD8-96023D1FE401}"/>
    <pc:docChg chg="custSel addSld delSld modSld">
      <pc:chgData name="Nguyễn Minh Tân - Khoa Công nghệ Thông tin - VLTECH" userId="101068a6-915f-4420-8228-af2e167f3950" providerId="ADAL" clId="{E61CB77D-5B88-45D8-8CD8-96023D1FE401}" dt="2023-09-05T04:49:31.168" v="78" actId="1076"/>
      <pc:docMkLst>
        <pc:docMk/>
      </pc:docMkLst>
      <pc:sldChg chg="modSp mod">
        <pc:chgData name="Nguyễn Minh Tân - Khoa Công nghệ Thông tin - VLTECH" userId="101068a6-915f-4420-8228-af2e167f3950" providerId="ADAL" clId="{E61CB77D-5B88-45D8-8CD8-96023D1FE401}" dt="2023-09-05T04:46:57.347" v="51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E61CB77D-5B88-45D8-8CD8-96023D1FE401}" dt="2023-09-05T04:46:57.347" v="51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0" sldId="754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473225997" sldId="757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296927132" sldId="758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002566027" sldId="759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827866071" sldId="760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146021391" sldId="761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695993072" sldId="762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179791708" sldId="763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060178219" sldId="764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801525648" sldId="765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418155362" sldId="766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724772156" sldId="767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640532175" sldId="768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043519496" sldId="769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395019336" sldId="770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048116446" sldId="771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293550315" sldId="772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681483398" sldId="773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519902695" sldId="774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075210054" sldId="775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053542300" sldId="776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534487739" sldId="777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040955980" sldId="778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559051432" sldId="779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085613666" sldId="780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8751361" sldId="781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086386125" sldId="782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144823464" sldId="783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840860806" sldId="784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560943646" sldId="785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079105352" sldId="787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4191052142" sldId="788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924034597" sldId="789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356064641" sldId="790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731636209" sldId="791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708307497" sldId="792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655858942" sldId="793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677316633" sldId="794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573021066" sldId="795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7340465" sldId="796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085412860" sldId="797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55086953" sldId="798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120680629" sldId="799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247621496" sldId="800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713321449" sldId="801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1119798126" sldId="803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2740936465" sldId="804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3080277244" sldId="805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676599392" sldId="807"/>
        </pc:sldMkLst>
      </pc:sldChg>
      <pc:sldChg chg="modSp add modNotes">
        <pc:chgData name="Nguyễn Minh Tân - Khoa Công nghệ Thông tin - VLTECH" userId="101068a6-915f-4420-8228-af2e167f3950" providerId="ADAL" clId="{E61CB77D-5B88-45D8-8CD8-96023D1FE401}" dt="2023-09-05T04:48:41.032" v="67" actId="1076"/>
        <pc:sldMkLst>
          <pc:docMk/>
          <pc:sldMk cId="3081742296" sldId="808"/>
        </pc:sldMkLst>
        <pc:picChg chg="mod">
          <ac:chgData name="Nguyễn Minh Tân - Khoa Công nghệ Thông tin - VLTECH" userId="101068a6-915f-4420-8228-af2e167f3950" providerId="ADAL" clId="{E61CB77D-5B88-45D8-8CD8-96023D1FE401}" dt="2023-09-05T04:48:41.032" v="67" actId="1076"/>
          <ac:picMkLst>
            <pc:docMk/>
            <pc:sldMk cId="3081742296" sldId="808"/>
            <ac:picMk id="4" creationId="{00000000-0000-0000-0000-000000000000}"/>
          </ac:picMkLst>
        </pc:picChg>
        <pc:picChg chg="mod">
          <ac:chgData name="Nguyễn Minh Tân - Khoa Công nghệ Thông tin - VLTECH" userId="101068a6-915f-4420-8228-af2e167f3950" providerId="ADAL" clId="{E61CB77D-5B88-45D8-8CD8-96023D1FE401}" dt="2023-09-05T04:48:41.032" v="67" actId="1076"/>
          <ac:picMkLst>
            <pc:docMk/>
            <pc:sldMk cId="3081742296" sldId="808"/>
            <ac:picMk id="5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2293950840" sldId="809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3912085571" sldId="812"/>
        </pc:sldMkLst>
      </pc:sldChg>
      <pc:sldChg chg="add del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1984052212" sldId="854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838155813" sldId="860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745304087" sldId="871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858236038" sldId="872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514899402" sldId="873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53875893" sldId="874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2688184929" sldId="875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4105352207" sldId="875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66762303" sldId="876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993783033" sldId="876"/>
        </pc:sldMkLst>
      </pc:sldChg>
      <pc:sldChg chg="modSp add modNotes">
        <pc:chgData name="Nguyễn Minh Tân - Khoa Công nghệ Thông tin - VLTECH" userId="101068a6-915f-4420-8228-af2e167f3950" providerId="ADAL" clId="{E61CB77D-5B88-45D8-8CD8-96023D1FE401}" dt="2023-09-05T04:47:27.764" v="55" actId="1076"/>
        <pc:sldMkLst>
          <pc:docMk/>
          <pc:sldMk cId="2449033434" sldId="877"/>
        </pc:sldMkLst>
        <pc:picChg chg="mod">
          <ac:chgData name="Nguyễn Minh Tân - Khoa Công nghệ Thông tin - VLTECH" userId="101068a6-915f-4420-8228-af2e167f3950" providerId="ADAL" clId="{E61CB77D-5B88-45D8-8CD8-96023D1FE401}" dt="2023-09-05T04:47:27.764" v="55" actId="1076"/>
          <ac:picMkLst>
            <pc:docMk/>
            <pc:sldMk cId="2449033434" sldId="877"/>
            <ac:picMk id="4" creationId="{00000000-0000-0000-0000-000000000000}"/>
          </ac:picMkLst>
        </pc:picChg>
        <pc:picChg chg="mod">
          <ac:chgData name="Nguyễn Minh Tân - Khoa Công nghệ Thông tin - VLTECH" userId="101068a6-915f-4420-8228-af2e167f3950" providerId="ADAL" clId="{E61CB77D-5B88-45D8-8CD8-96023D1FE401}" dt="2023-09-05T04:47:27.764" v="55" actId="1076"/>
          <ac:picMkLst>
            <pc:docMk/>
            <pc:sldMk cId="2449033434" sldId="877"/>
            <ac:picMk id="5" creationId="{00000000-0000-0000-0000-000000000000}"/>
          </ac:picMkLst>
        </pc:picChg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173303460" sldId="877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12330533" sldId="878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816010210" sldId="878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2270678276" sldId="879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428448093" sldId="880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2781065865" sldId="881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672521464" sldId="881"/>
        </pc:sldMkLst>
      </pc:sldChg>
      <pc:sldChg chg="modSp add mod">
        <pc:chgData name="Nguyễn Minh Tân - Khoa Công nghệ Thông tin - VLTECH" userId="101068a6-915f-4420-8228-af2e167f3950" providerId="ADAL" clId="{E61CB77D-5B88-45D8-8CD8-96023D1FE401}" dt="2023-09-05T04:47:52.952" v="57" actId="1076"/>
        <pc:sldMkLst>
          <pc:docMk/>
          <pc:sldMk cId="3690635419" sldId="882"/>
        </pc:sldMkLst>
        <pc:spChg chg="mod">
          <ac:chgData name="Nguyễn Minh Tân - Khoa Công nghệ Thông tin - VLTECH" userId="101068a6-915f-4420-8228-af2e167f3950" providerId="ADAL" clId="{E61CB77D-5B88-45D8-8CD8-96023D1FE401}" dt="2023-09-05T04:47:50.990" v="56" actId="1076"/>
          <ac:spMkLst>
            <pc:docMk/>
            <pc:sldMk cId="3690635419" sldId="882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E61CB77D-5B88-45D8-8CD8-96023D1FE401}" dt="2023-09-05T04:47:52.952" v="57" actId="1076"/>
          <ac:picMkLst>
            <pc:docMk/>
            <pc:sldMk cId="3690635419" sldId="882"/>
            <ac:picMk id="2" creationId="{00000000-0000-0000-0000-000000000000}"/>
          </ac:picMkLst>
        </pc:picChg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4176095037" sldId="882"/>
        </pc:sldMkLst>
      </pc:sldChg>
      <pc:sldChg chg="modSp add mod">
        <pc:chgData name="Nguyễn Minh Tân - Khoa Công nghệ Thông tin - VLTECH" userId="101068a6-915f-4420-8228-af2e167f3950" providerId="ADAL" clId="{E61CB77D-5B88-45D8-8CD8-96023D1FE401}" dt="2023-09-05T04:47:57.622" v="58" actId="1076"/>
        <pc:sldMkLst>
          <pc:docMk/>
          <pc:sldMk cId="2623998199" sldId="883"/>
        </pc:sldMkLst>
        <pc:spChg chg="mod">
          <ac:chgData name="Nguyễn Minh Tân - Khoa Công nghệ Thông tin - VLTECH" userId="101068a6-915f-4420-8228-af2e167f3950" providerId="ADAL" clId="{E61CB77D-5B88-45D8-8CD8-96023D1FE401}" dt="2023-09-05T04:47:57.622" v="58" actId="1076"/>
          <ac:spMkLst>
            <pc:docMk/>
            <pc:sldMk cId="2623998199" sldId="883"/>
            <ac:spMk id="2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783546550" sldId="883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2325266051" sldId="884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2785589199" sldId="884"/>
        </pc:sldMkLst>
      </pc:sldChg>
      <pc:sldChg chg="modSp add modNotes">
        <pc:chgData name="Nguyễn Minh Tân - Khoa Công nghệ Thông tin - VLTECH" userId="101068a6-915f-4420-8228-af2e167f3950" providerId="ADAL" clId="{E61CB77D-5B88-45D8-8CD8-96023D1FE401}" dt="2023-09-05T04:48:03.129" v="59" actId="1076"/>
        <pc:sldMkLst>
          <pc:docMk/>
          <pc:sldMk cId="3222560504" sldId="885"/>
        </pc:sldMkLst>
        <pc:picChg chg="mod">
          <ac:chgData name="Nguyễn Minh Tân - Khoa Công nghệ Thông tin - VLTECH" userId="101068a6-915f-4420-8228-af2e167f3950" providerId="ADAL" clId="{E61CB77D-5B88-45D8-8CD8-96023D1FE401}" dt="2023-09-05T04:48:03.129" v="59" actId="1076"/>
          <ac:picMkLst>
            <pc:docMk/>
            <pc:sldMk cId="3222560504" sldId="885"/>
            <ac:picMk id="4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361860631" sldId="886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644267538" sldId="886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1033452322" sldId="887"/>
        </pc:sldMkLst>
      </pc:sldChg>
      <pc:sldChg chg="del">
        <pc:chgData name="Nguyễn Minh Tân - Khoa Công nghệ Thông tin - VLTECH" userId="101068a6-915f-4420-8228-af2e167f3950" providerId="ADAL" clId="{E61CB77D-5B88-45D8-8CD8-96023D1FE401}" dt="2023-09-05T04:47:05.180" v="52" actId="47"/>
        <pc:sldMkLst>
          <pc:docMk/>
          <pc:sldMk cId="3255655752" sldId="887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498663548" sldId="888"/>
        </pc:sldMkLst>
      </pc:sldChg>
      <pc:sldChg chg="modSp add mod">
        <pc:chgData name="Nguyễn Minh Tân - Khoa Công nghệ Thông tin - VLTECH" userId="101068a6-915f-4420-8228-af2e167f3950" providerId="ADAL" clId="{E61CB77D-5B88-45D8-8CD8-96023D1FE401}" dt="2023-09-05T04:48:12.580" v="60" actId="1076"/>
        <pc:sldMkLst>
          <pc:docMk/>
          <pc:sldMk cId="4001835213" sldId="889"/>
        </pc:sldMkLst>
        <pc:picChg chg="mod">
          <ac:chgData name="Nguyễn Minh Tân - Khoa Công nghệ Thông tin - VLTECH" userId="101068a6-915f-4420-8228-af2e167f3950" providerId="ADAL" clId="{E61CB77D-5B88-45D8-8CD8-96023D1FE401}" dt="2023-09-05T04:48:12.580" v="60" actId="1076"/>
          <ac:picMkLst>
            <pc:docMk/>
            <pc:sldMk cId="4001835213" sldId="889"/>
            <ac:picMk id="3" creationId="{00000000-0000-0000-0000-000000000000}"/>
          </ac:picMkLst>
        </pc:picChg>
      </pc:sldChg>
      <pc:sldChg chg="modSp add mod">
        <pc:chgData name="Nguyễn Minh Tân - Khoa Công nghệ Thông tin - VLTECH" userId="101068a6-915f-4420-8228-af2e167f3950" providerId="ADAL" clId="{E61CB77D-5B88-45D8-8CD8-96023D1FE401}" dt="2023-09-05T04:48:18.640" v="62" actId="1076"/>
        <pc:sldMkLst>
          <pc:docMk/>
          <pc:sldMk cId="4078784891" sldId="890"/>
        </pc:sldMkLst>
        <pc:picChg chg="mod">
          <ac:chgData name="Nguyễn Minh Tân - Khoa Công nghệ Thông tin - VLTECH" userId="101068a6-915f-4420-8228-af2e167f3950" providerId="ADAL" clId="{E61CB77D-5B88-45D8-8CD8-96023D1FE401}" dt="2023-09-05T04:48:18.640" v="62" actId="1076"/>
          <ac:picMkLst>
            <pc:docMk/>
            <pc:sldMk cId="4078784891" sldId="890"/>
            <ac:picMk id="3" creationId="{00000000-0000-0000-0000-000000000000}"/>
          </ac:picMkLst>
        </pc:picChg>
        <pc:picChg chg="mod">
          <ac:chgData name="Nguyễn Minh Tân - Khoa Công nghệ Thông tin - VLTECH" userId="101068a6-915f-4420-8228-af2e167f3950" providerId="ADAL" clId="{E61CB77D-5B88-45D8-8CD8-96023D1FE401}" dt="2023-09-05T04:48:16.829" v="61" actId="1076"/>
          <ac:picMkLst>
            <pc:docMk/>
            <pc:sldMk cId="4078784891" sldId="890"/>
            <ac:picMk id="4" creationId="{00000000-0000-0000-0000-000000000000}"/>
          </ac:picMkLst>
        </pc:picChg>
      </pc:sldChg>
      <pc:sldChg chg="modSp add mod">
        <pc:chgData name="Nguyễn Minh Tân - Khoa Công nghệ Thông tin - VLTECH" userId="101068a6-915f-4420-8228-af2e167f3950" providerId="ADAL" clId="{E61CB77D-5B88-45D8-8CD8-96023D1FE401}" dt="2023-09-05T04:48:26.666" v="64" actId="1076"/>
        <pc:sldMkLst>
          <pc:docMk/>
          <pc:sldMk cId="754553003" sldId="891"/>
        </pc:sldMkLst>
        <pc:spChg chg="mod">
          <ac:chgData name="Nguyễn Minh Tân - Khoa Công nghệ Thông tin - VLTECH" userId="101068a6-915f-4420-8228-af2e167f3950" providerId="ADAL" clId="{E61CB77D-5B88-45D8-8CD8-96023D1FE401}" dt="2023-09-05T04:48:24.747" v="63" actId="1076"/>
          <ac:spMkLst>
            <pc:docMk/>
            <pc:sldMk cId="754553003" sldId="891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E61CB77D-5B88-45D8-8CD8-96023D1FE401}" dt="2023-09-05T04:48:26.666" v="64" actId="1076"/>
          <ac:picMkLst>
            <pc:docMk/>
            <pc:sldMk cId="754553003" sldId="891"/>
            <ac:picMk id="2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3681503980" sldId="892"/>
        </pc:sldMkLst>
      </pc:sldChg>
      <pc:sldChg chg="modSp add mod">
        <pc:chgData name="Nguyễn Minh Tân - Khoa Công nghệ Thông tin - VLTECH" userId="101068a6-915f-4420-8228-af2e167f3950" providerId="ADAL" clId="{E61CB77D-5B88-45D8-8CD8-96023D1FE401}" dt="2023-09-05T04:48:34.714" v="66" actId="1076"/>
        <pc:sldMkLst>
          <pc:docMk/>
          <pc:sldMk cId="3111620248" sldId="893"/>
        </pc:sldMkLst>
        <pc:spChg chg="mod">
          <ac:chgData name="Nguyễn Minh Tân - Khoa Công nghệ Thông tin - VLTECH" userId="101068a6-915f-4420-8228-af2e167f3950" providerId="ADAL" clId="{E61CB77D-5B88-45D8-8CD8-96023D1FE401}" dt="2023-09-05T04:48:33.131" v="65" actId="1076"/>
          <ac:spMkLst>
            <pc:docMk/>
            <pc:sldMk cId="3111620248" sldId="893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E61CB77D-5B88-45D8-8CD8-96023D1FE401}" dt="2023-09-05T04:48:34.714" v="66" actId="1076"/>
          <ac:picMkLst>
            <pc:docMk/>
            <pc:sldMk cId="3111620248" sldId="893"/>
            <ac:picMk id="3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3985175147" sldId="894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3387433667" sldId="895"/>
        </pc:sldMkLst>
      </pc:sldChg>
      <pc:sldChg chg="modSp add mod">
        <pc:chgData name="Nguyễn Minh Tân - Khoa Công nghệ Thông tin - VLTECH" userId="101068a6-915f-4420-8228-af2e167f3950" providerId="ADAL" clId="{E61CB77D-5B88-45D8-8CD8-96023D1FE401}" dt="2023-09-05T04:48:47.655" v="68" actId="1076"/>
        <pc:sldMkLst>
          <pc:docMk/>
          <pc:sldMk cId="1648921141" sldId="896"/>
        </pc:sldMkLst>
        <pc:picChg chg="mod">
          <ac:chgData name="Nguyễn Minh Tân - Khoa Công nghệ Thông tin - VLTECH" userId="101068a6-915f-4420-8228-af2e167f3950" providerId="ADAL" clId="{E61CB77D-5B88-45D8-8CD8-96023D1FE401}" dt="2023-09-05T04:48:47.655" v="68" actId="1076"/>
          <ac:picMkLst>
            <pc:docMk/>
            <pc:sldMk cId="1648921141" sldId="896"/>
            <ac:picMk id="3" creationId="{00000000-0000-0000-0000-000000000000}"/>
          </ac:picMkLst>
        </pc:picChg>
      </pc:sldChg>
      <pc:sldChg chg="modSp add modNotes">
        <pc:chgData name="Nguyễn Minh Tân - Khoa Công nghệ Thông tin - VLTECH" userId="101068a6-915f-4420-8228-af2e167f3950" providerId="ADAL" clId="{E61CB77D-5B88-45D8-8CD8-96023D1FE401}" dt="2023-09-05T04:49:03.066" v="72" actId="1076"/>
        <pc:sldMkLst>
          <pc:docMk/>
          <pc:sldMk cId="1338472788" sldId="897"/>
        </pc:sldMkLst>
        <pc:picChg chg="mod">
          <ac:chgData name="Nguyễn Minh Tân - Khoa Công nghệ Thông tin - VLTECH" userId="101068a6-915f-4420-8228-af2e167f3950" providerId="ADAL" clId="{E61CB77D-5B88-45D8-8CD8-96023D1FE401}" dt="2023-09-05T04:49:03.066" v="72" actId="1076"/>
          <ac:picMkLst>
            <pc:docMk/>
            <pc:sldMk cId="1338472788" sldId="897"/>
            <ac:picMk id="4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3421809776" sldId="898"/>
        </pc:sldMkLst>
      </pc:sldChg>
      <pc:sldChg chg="modSp add mod">
        <pc:chgData name="Nguyễn Minh Tân - Khoa Công nghệ Thông tin - VLTECH" userId="101068a6-915f-4420-8228-af2e167f3950" providerId="ADAL" clId="{E61CB77D-5B88-45D8-8CD8-96023D1FE401}" dt="2023-09-05T04:49:09.703" v="73" actId="1076"/>
        <pc:sldMkLst>
          <pc:docMk/>
          <pc:sldMk cId="1469073785" sldId="899"/>
        </pc:sldMkLst>
        <pc:spChg chg="mod">
          <ac:chgData name="Nguyễn Minh Tân - Khoa Công nghệ Thông tin - VLTECH" userId="101068a6-915f-4420-8228-af2e167f3950" providerId="ADAL" clId="{E61CB77D-5B88-45D8-8CD8-96023D1FE401}" dt="2023-09-05T04:49:09.703" v="73" actId="1076"/>
          <ac:spMkLst>
            <pc:docMk/>
            <pc:sldMk cId="1469073785" sldId="899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E61CB77D-5B88-45D8-8CD8-96023D1FE401}" dt="2023-09-05T04:49:09.703" v="73" actId="1076"/>
          <ac:picMkLst>
            <pc:docMk/>
            <pc:sldMk cId="1469073785" sldId="899"/>
            <ac:picMk id="2" creationId="{00000000-0000-0000-0000-000000000000}"/>
          </ac:picMkLst>
        </pc:picChg>
      </pc:sldChg>
      <pc:sldChg chg="modSp add mod">
        <pc:chgData name="Nguyễn Minh Tân - Khoa Công nghệ Thông tin - VLTECH" userId="101068a6-915f-4420-8228-af2e167f3950" providerId="ADAL" clId="{E61CB77D-5B88-45D8-8CD8-96023D1FE401}" dt="2023-09-05T04:49:19.326" v="75" actId="1076"/>
        <pc:sldMkLst>
          <pc:docMk/>
          <pc:sldMk cId="2057337024" sldId="900"/>
        </pc:sldMkLst>
        <pc:spChg chg="mod">
          <ac:chgData name="Nguyễn Minh Tân - Khoa Công nghệ Thông tin - VLTECH" userId="101068a6-915f-4420-8228-af2e167f3950" providerId="ADAL" clId="{E61CB77D-5B88-45D8-8CD8-96023D1FE401}" dt="2023-09-05T04:49:19.326" v="75" actId="1076"/>
          <ac:spMkLst>
            <pc:docMk/>
            <pc:sldMk cId="2057337024" sldId="900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E61CB77D-5B88-45D8-8CD8-96023D1FE401}" dt="2023-09-05T04:49:16.893" v="74" actId="1076"/>
          <ac:picMkLst>
            <pc:docMk/>
            <pc:sldMk cId="2057337024" sldId="900"/>
            <ac:picMk id="2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3669473762" sldId="901"/>
        </pc:sldMkLst>
      </pc:sldChg>
      <pc:sldChg chg="modSp add">
        <pc:chgData name="Nguyễn Minh Tân - Khoa Công nghệ Thông tin - VLTECH" userId="101068a6-915f-4420-8228-af2e167f3950" providerId="ADAL" clId="{E61CB77D-5B88-45D8-8CD8-96023D1FE401}" dt="2023-09-05T04:49:23.450" v="76" actId="1076"/>
        <pc:sldMkLst>
          <pc:docMk/>
          <pc:sldMk cId="771410936" sldId="902"/>
        </pc:sldMkLst>
        <pc:picChg chg="mod">
          <ac:chgData name="Nguyễn Minh Tân - Khoa Công nghệ Thông tin - VLTECH" userId="101068a6-915f-4420-8228-af2e167f3950" providerId="ADAL" clId="{E61CB77D-5B88-45D8-8CD8-96023D1FE401}" dt="2023-09-05T04:49:23.450" v="76" actId="1076"/>
          <ac:picMkLst>
            <pc:docMk/>
            <pc:sldMk cId="771410936" sldId="902"/>
            <ac:picMk id="5" creationId="{00000000-0000-0000-0000-000000000000}"/>
          </ac:picMkLst>
        </pc:picChg>
      </pc:sldChg>
      <pc:sldChg chg="modSp add mod modNotes">
        <pc:chgData name="Nguyễn Minh Tân - Khoa Công nghệ Thông tin - VLTECH" userId="101068a6-915f-4420-8228-af2e167f3950" providerId="ADAL" clId="{E61CB77D-5B88-45D8-8CD8-96023D1FE401}" dt="2023-09-05T04:49:31.168" v="78" actId="1076"/>
        <pc:sldMkLst>
          <pc:docMk/>
          <pc:sldMk cId="2951317862" sldId="903"/>
        </pc:sldMkLst>
        <pc:spChg chg="mod">
          <ac:chgData name="Nguyễn Minh Tân - Khoa Công nghệ Thông tin - VLTECH" userId="101068a6-915f-4420-8228-af2e167f3950" providerId="ADAL" clId="{E61CB77D-5B88-45D8-8CD8-96023D1FE401}" dt="2023-09-05T04:49:28.526" v="77" actId="1076"/>
          <ac:spMkLst>
            <pc:docMk/>
            <pc:sldMk cId="2951317862" sldId="903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E61CB77D-5B88-45D8-8CD8-96023D1FE401}" dt="2023-09-05T04:49:31.168" v="78" actId="1076"/>
          <ac:picMkLst>
            <pc:docMk/>
            <pc:sldMk cId="2951317862" sldId="903"/>
            <ac:picMk id="5" creationId="{00000000-0000-0000-0000-000000000000}"/>
          </ac:picMkLst>
        </pc:picChg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2417319324" sldId="904"/>
        </pc:sldMkLst>
      </pc:sldChg>
      <pc:sldChg chg="add">
        <pc:chgData name="Nguyễn Minh Tân - Khoa Công nghệ Thông tin - VLTECH" userId="101068a6-915f-4420-8228-af2e167f3950" providerId="ADAL" clId="{E61CB77D-5B88-45D8-8CD8-96023D1FE401}" dt="2023-09-05T04:47:14.543" v="53"/>
        <pc:sldMkLst>
          <pc:docMk/>
          <pc:sldMk cId="2038794988" sldId="907"/>
        </pc:sldMkLst>
      </pc:sldChg>
      <pc:sldChg chg="modSp add mod">
        <pc:chgData name="Nguyễn Minh Tân - Khoa Công nghệ Thông tin - VLTECH" userId="101068a6-915f-4420-8228-af2e167f3950" providerId="ADAL" clId="{E61CB77D-5B88-45D8-8CD8-96023D1FE401}" dt="2023-09-05T04:48:56.626" v="70" actId="1076"/>
        <pc:sldMkLst>
          <pc:docMk/>
          <pc:sldMk cId="1168743547" sldId="908"/>
        </pc:sldMkLst>
        <pc:spChg chg="mod">
          <ac:chgData name="Nguyễn Minh Tân - Khoa Công nghệ Thông tin - VLTECH" userId="101068a6-915f-4420-8228-af2e167f3950" providerId="ADAL" clId="{E61CB77D-5B88-45D8-8CD8-96023D1FE401}" dt="2023-09-05T04:48:54.692" v="69" actId="1076"/>
          <ac:spMkLst>
            <pc:docMk/>
            <pc:sldMk cId="1168743547" sldId="908"/>
            <ac:spMk id="9219" creationId="{00000000-0000-0000-0000-000000000000}"/>
          </ac:spMkLst>
        </pc:spChg>
        <pc:picChg chg="mod">
          <ac:chgData name="Nguyễn Minh Tân - Khoa Công nghệ Thông tin - VLTECH" userId="101068a6-915f-4420-8228-af2e167f3950" providerId="ADAL" clId="{E61CB77D-5B88-45D8-8CD8-96023D1FE401}" dt="2023-09-05T04:48:56.626" v="70" actId="1076"/>
          <ac:picMkLst>
            <pc:docMk/>
            <pc:sldMk cId="1168743547" sldId="908"/>
            <ac:picMk id="2" creationId="{00000000-0000-0000-0000-000000000000}"/>
          </ac:picMkLst>
        </pc:picChg>
      </pc:sldChg>
      <pc:sldMasterChg chg="delSldLayout">
        <pc:chgData name="Nguyễn Minh Tân - Khoa Công nghệ Thông tin - VLTECH" userId="101068a6-915f-4420-8228-af2e167f3950" providerId="ADAL" clId="{E61CB77D-5B88-45D8-8CD8-96023D1FE401}" dt="2023-09-05T04:47:05.180" v="52" actId="47"/>
        <pc:sldMasterMkLst>
          <pc:docMk/>
          <pc:sldMasterMk cId="464241476" sldId="2147483660"/>
        </pc:sldMasterMkLst>
        <pc:sldLayoutChg chg="del">
          <pc:chgData name="Nguyễn Minh Tân - Khoa Công nghệ Thông tin - VLTECH" userId="101068a6-915f-4420-8228-af2e167f3950" providerId="ADAL" clId="{E61CB77D-5B88-45D8-8CD8-96023D1FE401}" dt="2023-09-05T04:47:05.180" v="52" actId="47"/>
          <pc:sldLayoutMkLst>
            <pc:docMk/>
            <pc:sldMasterMk cId="464241476" sldId="2147483660"/>
            <pc:sldLayoutMk cId="2792630841" sldId="2147483671"/>
          </pc:sldLayoutMkLst>
        </pc:sldLayoutChg>
      </pc:sldMasterChg>
    </pc:docChg>
  </pc:docChgLst>
  <pc:docChgLst>
    <pc:chgData name="Nguyễn Minh Tân - Khoa Công nghệ Thông tin - VLTECH" userId="101068a6-915f-4420-8228-af2e167f3950" providerId="ADAL" clId="{D3D55A1D-5F1B-4F7A-8EE5-C3B38965AE6F}"/>
    <pc:docChg chg="undo custSel addSld delSld modSld">
      <pc:chgData name="Nguyễn Minh Tân - Khoa Công nghệ Thông tin - VLTECH" userId="101068a6-915f-4420-8228-af2e167f3950" providerId="ADAL" clId="{D3D55A1D-5F1B-4F7A-8EE5-C3B38965AE6F}" dt="2023-08-29T14:22:26.702" v="528" actId="20577"/>
      <pc:docMkLst>
        <pc:docMk/>
      </pc:docMkLst>
      <pc:sldChg chg="modSp add del mod modTransition">
        <pc:chgData name="Nguyễn Minh Tân - Khoa Công nghệ Thông tin - VLTECH" userId="101068a6-915f-4420-8228-af2e167f3950" providerId="ADAL" clId="{D3D55A1D-5F1B-4F7A-8EE5-C3B38965AE6F}" dt="2023-08-29T12:41:20.967" v="100" actId="20577"/>
        <pc:sldMkLst>
          <pc:docMk/>
          <pc:sldMk cId="0" sldId="258"/>
        </pc:sldMkLst>
        <pc:spChg chg="mod">
          <ac:chgData name="Nguyễn Minh Tân - Khoa Công nghệ Thông tin - VLTECH" userId="101068a6-915f-4420-8228-af2e167f3950" providerId="ADAL" clId="{D3D55A1D-5F1B-4F7A-8EE5-C3B38965AE6F}" dt="2023-08-29T12:41:20.967" v="100" actId="20577"/>
          <ac:spMkLst>
            <pc:docMk/>
            <pc:sldMk cId="0" sldId="258"/>
            <ac:spMk id="155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2:53:22.210" v="186" actId="20577"/>
        <pc:sldMkLst>
          <pc:docMk/>
          <pc:sldMk cId="0" sldId="259"/>
        </pc:sldMkLst>
        <pc:spChg chg="mod">
          <ac:chgData name="Nguyễn Minh Tân - Khoa Công nghệ Thông tin - VLTECH" userId="101068a6-915f-4420-8228-af2e167f3950" providerId="ADAL" clId="{D3D55A1D-5F1B-4F7A-8EE5-C3B38965AE6F}" dt="2023-08-29T12:53:22.210" v="186" actId="20577"/>
          <ac:spMkLst>
            <pc:docMk/>
            <pc:sldMk cId="0" sldId="259"/>
            <ac:spMk id="163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4:11:27.918" v="383" actId="27636"/>
        <pc:sldMkLst>
          <pc:docMk/>
          <pc:sldMk cId="0" sldId="260"/>
        </pc:sldMkLst>
        <pc:spChg chg="mod">
          <ac:chgData name="Nguyễn Minh Tân - Khoa Công nghệ Thông tin - VLTECH" userId="101068a6-915f-4420-8228-af2e167f3950" providerId="ADAL" clId="{D3D55A1D-5F1B-4F7A-8EE5-C3B38965AE6F}" dt="2023-08-29T14:11:27.918" v="383" actId="27636"/>
          <ac:spMkLst>
            <pc:docMk/>
            <pc:sldMk cId="0" sldId="260"/>
            <ac:spMk id="171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2:45:21.177" v="157"/>
        <pc:sldMkLst>
          <pc:docMk/>
          <pc:sldMk cId="0" sldId="261"/>
        </pc:sldMkLst>
        <pc:spChg chg="mod">
          <ac:chgData name="Nguyễn Minh Tân - Khoa Công nghệ Thông tin - VLTECH" userId="101068a6-915f-4420-8228-af2e167f3950" providerId="ADAL" clId="{D3D55A1D-5F1B-4F7A-8EE5-C3B38965AE6F}" dt="2023-08-29T12:45:21.177" v="157"/>
          <ac:spMkLst>
            <pc:docMk/>
            <pc:sldMk cId="0" sldId="261"/>
            <ac:spMk id="179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2:52:45.595" v="160" actId="20577"/>
        <pc:sldMkLst>
          <pc:docMk/>
          <pc:sldMk cId="0" sldId="262"/>
        </pc:sldMkLst>
        <pc:spChg chg="mod">
          <ac:chgData name="Nguyễn Minh Tân - Khoa Công nghệ Thông tin - VLTECH" userId="101068a6-915f-4420-8228-af2e167f3950" providerId="ADAL" clId="{D3D55A1D-5F1B-4F7A-8EE5-C3B38965AE6F}" dt="2023-08-29T12:52:45.595" v="160" actId="20577"/>
          <ac:spMkLst>
            <pc:docMk/>
            <pc:sldMk cId="0" sldId="262"/>
            <ac:spMk id="187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2:52:55.921" v="161"/>
        <pc:sldMkLst>
          <pc:docMk/>
          <pc:sldMk cId="0" sldId="263"/>
        </pc:sldMkLst>
        <pc:spChg chg="mod">
          <ac:chgData name="Nguyễn Minh Tân - Khoa Công nghệ Thông tin - VLTECH" userId="101068a6-915f-4420-8228-af2e167f3950" providerId="ADAL" clId="{D3D55A1D-5F1B-4F7A-8EE5-C3B38965AE6F}" dt="2023-08-29T12:52:55.921" v="161"/>
          <ac:spMkLst>
            <pc:docMk/>
            <pc:sldMk cId="0" sldId="263"/>
            <ac:spMk id="195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4:12:49.618" v="517" actId="20577"/>
        <pc:sldMkLst>
          <pc:docMk/>
          <pc:sldMk cId="0" sldId="264"/>
        </pc:sldMkLst>
        <pc:spChg chg="mod">
          <ac:chgData name="Nguyễn Minh Tân - Khoa Công nghệ Thông tin - VLTECH" userId="101068a6-915f-4420-8228-af2e167f3950" providerId="ADAL" clId="{D3D55A1D-5F1B-4F7A-8EE5-C3B38965AE6F}" dt="2023-08-29T14:12:49.618" v="517" actId="20577"/>
          <ac:spMkLst>
            <pc:docMk/>
            <pc:sldMk cId="0" sldId="264"/>
            <ac:spMk id="203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4:22:26.702" v="528" actId="20577"/>
        <pc:sldMkLst>
          <pc:docMk/>
          <pc:sldMk cId="0" sldId="266"/>
        </pc:sldMkLst>
        <pc:spChg chg="mod">
          <ac:chgData name="Nguyễn Minh Tân - Khoa Công nghệ Thông tin - VLTECH" userId="101068a6-915f-4420-8228-af2e167f3950" providerId="ADAL" clId="{D3D55A1D-5F1B-4F7A-8EE5-C3B38965AE6F}" dt="2023-08-29T13:01:13.059" v="372" actId="20577"/>
          <ac:spMkLst>
            <pc:docMk/>
            <pc:sldMk cId="0" sldId="266"/>
            <ac:spMk id="218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D3D55A1D-5F1B-4F7A-8EE5-C3B38965AE6F}" dt="2023-08-29T14:22:26.702" v="528" actId="20577"/>
          <ac:spMkLst>
            <pc:docMk/>
            <pc:sldMk cId="0" sldId="266"/>
            <ac:spMk id="219" creationId="{00000000-0000-0000-0000-000000000000}"/>
          </ac:spMkLst>
        </pc:spChg>
      </pc:sldChg>
      <pc:sldChg chg="modSp mod">
        <pc:chgData name="Nguyễn Minh Tân - Khoa Công nghệ Thông tin - VLTECH" userId="101068a6-915f-4420-8228-af2e167f3950" providerId="ADAL" clId="{D3D55A1D-5F1B-4F7A-8EE5-C3B38965AE6F}" dt="2023-08-29T12:35:55.113" v="38" actId="1076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D3D55A1D-5F1B-4F7A-8EE5-C3B38965AE6F}" dt="2023-08-29T12:35:55.113" v="38" actId="1076"/>
          <ac:spMkLst>
            <pc:docMk/>
            <pc:sldMk cId="3671363652" sldId="285"/>
            <ac:spMk id="19" creationId="{CEF99411-4709-4D85-A7C3-945C4791A054}"/>
          </ac:spMkLst>
        </pc:spChg>
      </pc:sldChg>
      <pc:sldChg chg="del">
        <pc:chgData name="Nguyễn Minh Tân - Khoa Công nghệ Thông tin - VLTECH" userId="101068a6-915f-4420-8228-af2e167f3950" providerId="ADAL" clId="{D3D55A1D-5F1B-4F7A-8EE5-C3B38965AE6F}" dt="2023-08-29T12:37:51.035" v="40" actId="47"/>
        <pc:sldMkLst>
          <pc:docMk/>
          <pc:sldMk cId="133809529" sldId="287"/>
        </pc:sldMkLst>
      </pc:sldChg>
      <pc:sldChg chg="modSp del mod">
        <pc:chgData name="Nguyễn Minh Tân - Khoa Công nghệ Thông tin - VLTECH" userId="101068a6-915f-4420-8228-af2e167f3950" providerId="ADAL" clId="{D3D55A1D-5F1B-4F7A-8EE5-C3B38965AE6F}" dt="2023-08-29T12:38:10.325" v="44" actId="47"/>
        <pc:sldMkLst>
          <pc:docMk/>
          <pc:sldMk cId="726866880" sldId="303"/>
        </pc:sldMkLst>
        <pc:spChg chg="mod">
          <ac:chgData name="Nguyễn Minh Tân - Khoa Công nghệ Thông tin - VLTECH" userId="101068a6-915f-4420-8228-af2e167f3950" providerId="ADAL" clId="{D3D55A1D-5F1B-4F7A-8EE5-C3B38965AE6F}" dt="2023-08-29T05:31:50.953" v="0" actId="2057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D3D55A1D-5F1B-4F7A-8EE5-C3B38965AE6F}" dt="2023-08-29T12:38:15.576" v="48" actId="47"/>
        <pc:sldMkLst>
          <pc:docMk/>
          <pc:sldMk cId="2150860130" sldId="321"/>
        </pc:sldMkLst>
      </pc:sldChg>
      <pc:sldChg chg="modSp del mod">
        <pc:chgData name="Nguyễn Minh Tân - Khoa Công nghệ Thông tin - VLTECH" userId="101068a6-915f-4420-8228-af2e167f3950" providerId="ADAL" clId="{D3D55A1D-5F1B-4F7A-8EE5-C3B38965AE6F}" dt="2023-08-29T12:38:11.515" v="45" actId="47"/>
        <pc:sldMkLst>
          <pc:docMk/>
          <pc:sldMk cId="909501894" sldId="345"/>
        </pc:sldMkLst>
        <pc:spChg chg="mod">
          <ac:chgData name="Nguyễn Minh Tân - Khoa Công nghệ Thông tin - VLTECH" userId="101068a6-915f-4420-8228-af2e167f3950" providerId="ADAL" clId="{D3D55A1D-5F1B-4F7A-8EE5-C3B38965AE6F}" dt="2023-08-29T05:34:10.056" v="3" actId="20577"/>
          <ac:spMkLst>
            <pc:docMk/>
            <pc:sldMk cId="909501894" sldId="345"/>
            <ac:spMk id="62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D3D55A1D-5F1B-4F7A-8EE5-C3B38965AE6F}" dt="2023-08-29T12:38:12.439" v="46" actId="47"/>
        <pc:sldMkLst>
          <pc:docMk/>
          <pc:sldMk cId="3722176183" sldId="346"/>
        </pc:sldMkLst>
      </pc:sldChg>
      <pc:sldChg chg="del">
        <pc:chgData name="Nguyễn Minh Tân - Khoa Công nghệ Thông tin - VLTECH" userId="101068a6-915f-4420-8228-af2e167f3950" providerId="ADAL" clId="{D3D55A1D-5F1B-4F7A-8EE5-C3B38965AE6F}" dt="2023-08-29T12:38:13.654" v="47" actId="47"/>
        <pc:sldMkLst>
          <pc:docMk/>
          <pc:sldMk cId="3673008373" sldId="347"/>
        </pc:sldMkLst>
      </pc:sldChg>
    </pc:docChg>
  </pc:docChgLst>
  <pc:docChgLst>
    <pc:chgData name="Nguyễn Minh Tân - Khoa Công nghệ Thông tin - VLTECH" userId="101068a6-915f-4420-8228-af2e167f3950" providerId="ADAL" clId="{00D6936F-90BB-4A1B-954F-7A0E430E4D6D}"/>
    <pc:docChg chg="undo custSel addSld delSld modSld sldOrd">
      <pc:chgData name="Nguyễn Minh Tân - Khoa Công nghệ Thông tin - VLTECH" userId="101068a6-915f-4420-8228-af2e167f3950" providerId="ADAL" clId="{00D6936F-90BB-4A1B-954F-7A0E430E4D6D}" dt="2023-09-05T04:35:14.471" v="1088" actId="478"/>
      <pc:docMkLst>
        <pc:docMk/>
      </pc:docMkLst>
      <pc:sldChg chg="del">
        <pc:chgData name="Nguyễn Minh Tân - Khoa Công nghệ Thông tin - VLTECH" userId="101068a6-915f-4420-8228-af2e167f3950" providerId="ADAL" clId="{00D6936F-90BB-4A1B-954F-7A0E430E4D6D}" dt="2023-09-05T04:07:38.041" v="219" actId="47"/>
        <pc:sldMkLst>
          <pc:docMk/>
          <pc:sldMk cId="0" sldId="258"/>
        </pc:sldMkLst>
      </pc:sldChg>
      <pc:sldChg chg="modSp del mod or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0" sldId="259"/>
        </pc:sldMkLst>
        <pc:spChg chg="mod">
          <ac:chgData name="Nguyễn Minh Tân - Khoa Công nghệ Thông tin - VLTECH" userId="101068a6-915f-4420-8228-af2e167f3950" providerId="ADAL" clId="{00D6936F-90BB-4A1B-954F-7A0E430E4D6D}" dt="2023-09-05T04:13:52.861" v="723" actId="20577"/>
          <ac:spMkLst>
            <pc:docMk/>
            <pc:sldMk cId="0" sldId="259"/>
            <ac:spMk id="163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00D6936F-90BB-4A1B-954F-7A0E430E4D6D}" dt="2023-09-05T04:08:28.312" v="224" actId="47"/>
        <pc:sldMkLst>
          <pc:docMk/>
          <pc:sldMk cId="0" sldId="260"/>
        </pc:sldMkLst>
      </pc:sldChg>
      <pc:sldChg chg="del">
        <pc:chgData name="Nguyễn Minh Tân - Khoa Công nghệ Thông tin - VLTECH" userId="101068a6-915f-4420-8228-af2e167f3950" providerId="ADAL" clId="{00D6936F-90BB-4A1B-954F-7A0E430E4D6D}" dt="2023-09-05T04:08:29.208" v="225" actId="47"/>
        <pc:sldMkLst>
          <pc:docMk/>
          <pc:sldMk cId="0" sldId="261"/>
        </pc:sldMkLst>
      </pc:sldChg>
      <pc:sldChg chg="del">
        <pc:chgData name="Nguyễn Minh Tân - Khoa Công nghệ Thông tin - VLTECH" userId="101068a6-915f-4420-8228-af2e167f3950" providerId="ADAL" clId="{00D6936F-90BB-4A1B-954F-7A0E430E4D6D}" dt="2023-09-05T04:08:30.228" v="226" actId="47"/>
        <pc:sldMkLst>
          <pc:docMk/>
          <pc:sldMk cId="0" sldId="262"/>
        </pc:sldMkLst>
      </pc:sldChg>
      <pc:sldChg chg="del">
        <pc:chgData name="Nguyễn Minh Tân - Khoa Công nghệ Thông tin - VLTECH" userId="101068a6-915f-4420-8228-af2e167f3950" providerId="ADAL" clId="{00D6936F-90BB-4A1B-954F-7A0E430E4D6D}" dt="2023-09-05T04:08:32.880" v="227" actId="47"/>
        <pc:sldMkLst>
          <pc:docMk/>
          <pc:sldMk cId="0" sldId="263"/>
        </pc:sldMkLst>
      </pc:sldChg>
      <pc:sldChg chg="del or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0" sldId="264"/>
        </pc:sldMkLst>
      </pc:sldChg>
      <pc:sldChg chg="addSp modSp del or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0" sldId="266"/>
        </pc:sldMkLst>
        <pc:picChg chg="add mod">
          <ac:chgData name="Nguyễn Minh Tân - Khoa Công nghệ Thông tin - VLTECH" userId="101068a6-915f-4420-8228-af2e167f3950" providerId="ADAL" clId="{00D6936F-90BB-4A1B-954F-7A0E430E4D6D}" dt="2023-09-05T04:09:00.003" v="234" actId="1076"/>
          <ac:picMkLst>
            <pc:docMk/>
            <pc:sldMk cId="0" sldId="266"/>
            <ac:picMk id="2" creationId="{C7530EE8-D4BC-2A4F-315D-7237F5E659A6}"/>
          </ac:picMkLst>
        </pc:picChg>
      </pc:sldChg>
      <pc:sldChg chg="modSp mod">
        <pc:chgData name="Nguyễn Minh Tân - Khoa Công nghệ Thông tin - VLTECH" userId="101068a6-915f-4420-8228-af2e167f3950" providerId="ADAL" clId="{00D6936F-90BB-4A1B-954F-7A0E430E4D6D}" dt="2023-09-05T04:34:59.967" v="1085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00D6936F-90BB-4A1B-954F-7A0E430E4D6D}" dt="2023-09-05T04:34:59.967" v="1085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del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3448089675" sldId="319"/>
        </pc:sldMkLst>
      </pc:sldChg>
      <pc:sldChg chg="modSp del mod or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4260503108" sldId="344"/>
        </pc:sldMkLst>
        <pc:spChg chg="mod">
          <ac:chgData name="Nguyễn Minh Tân - Khoa Công nghệ Thông tin - VLTECH" userId="101068a6-915f-4420-8228-af2e167f3950" providerId="ADAL" clId="{00D6936F-90BB-4A1B-954F-7A0E430E4D6D}" dt="2023-09-05T04:06:20.072" v="115" actId="20577"/>
          <ac:spMkLst>
            <pc:docMk/>
            <pc:sldMk cId="4260503108" sldId="344"/>
            <ac:spMk id="242" creationId="{00000000-0000-0000-0000-000000000000}"/>
          </ac:spMkLst>
        </pc:spChg>
      </pc:sldChg>
      <pc:sldChg chg="modSp add del">
        <pc:chgData name="Nguyễn Minh Tân - Khoa Công nghệ Thông tin - VLTECH" userId="101068a6-915f-4420-8228-af2e167f3950" providerId="ADAL" clId="{00D6936F-90BB-4A1B-954F-7A0E430E4D6D}" dt="2023-09-05T04:31:26.298" v="994" actId="47"/>
        <pc:sldMkLst>
          <pc:docMk/>
          <pc:sldMk cId="0" sldId="754"/>
        </pc:sldMkLst>
        <pc:picChg chg="mod">
          <ac:chgData name="Nguyễn Minh Tân - Khoa Công nghệ Thông tin - VLTECH" userId="101068a6-915f-4420-8228-af2e167f3950" providerId="ADAL" clId="{00D6936F-90BB-4A1B-954F-7A0E430E4D6D}" dt="2023-09-05T04:30:56.410" v="910" actId="1076"/>
          <ac:picMkLst>
            <pc:docMk/>
            <pc:sldMk cId="0" sldId="754"/>
            <ac:picMk id="4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984052212" sldId="854"/>
        </pc:sldMkLst>
      </pc:sldChg>
      <pc:sldChg chg="modSp add del">
        <pc:chgData name="Nguyễn Minh Tân - Khoa Công nghệ Thông tin - VLTECH" userId="101068a6-915f-4420-8228-af2e167f3950" providerId="ADAL" clId="{00D6936F-90BB-4A1B-954F-7A0E430E4D6D}" dt="2023-09-05T04:31:38.513" v="996" actId="1076"/>
        <pc:sldMkLst>
          <pc:docMk/>
          <pc:sldMk cId="1571375140" sldId="855"/>
        </pc:sldMkLst>
        <pc:picChg chg="mod">
          <ac:chgData name="Nguyễn Minh Tân - Khoa Công nghệ Thông tin - VLTECH" userId="101068a6-915f-4420-8228-af2e167f3950" providerId="ADAL" clId="{00D6936F-90BB-4A1B-954F-7A0E430E4D6D}" dt="2023-09-05T04:31:38.513" v="996" actId="1076"/>
          <ac:picMkLst>
            <pc:docMk/>
            <pc:sldMk cId="1571375140" sldId="855"/>
            <ac:picMk id="4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111921603" sldId="856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372180781" sldId="857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598071266" sldId="858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987233581" sldId="859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388248193" sldId="860"/>
        </pc:sldMkLst>
      </pc:sldChg>
      <pc:sldChg chg="add del modNotes">
        <pc:chgData name="Nguyễn Minh Tân - Khoa Công nghệ Thông tin - VLTECH" userId="101068a6-915f-4420-8228-af2e167f3950" providerId="ADAL" clId="{00D6936F-90BB-4A1B-954F-7A0E430E4D6D}" dt="2023-09-05T04:29:40.713" v="734" actId="27636"/>
        <pc:sldMkLst>
          <pc:docMk/>
          <pc:sldMk cId="259118928" sldId="861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457704328" sldId="862"/>
        </pc:sldMkLst>
      </pc:sldChg>
      <pc:sldChg chg="modSp add del">
        <pc:chgData name="Nguyễn Minh Tân - Khoa Công nghệ Thông tin - VLTECH" userId="101068a6-915f-4420-8228-af2e167f3950" providerId="ADAL" clId="{00D6936F-90BB-4A1B-954F-7A0E430E4D6D}" dt="2023-09-05T04:32:20.715" v="998" actId="1076"/>
        <pc:sldMkLst>
          <pc:docMk/>
          <pc:sldMk cId="1557732744" sldId="863"/>
        </pc:sldMkLst>
        <pc:picChg chg="mod">
          <ac:chgData name="Nguyễn Minh Tân - Khoa Công nghệ Thông tin - VLTECH" userId="101068a6-915f-4420-8228-af2e167f3950" providerId="ADAL" clId="{00D6936F-90BB-4A1B-954F-7A0E430E4D6D}" dt="2023-09-05T04:32:20.715" v="998" actId="1076"/>
          <ac:picMkLst>
            <pc:docMk/>
            <pc:sldMk cId="1557732744" sldId="863"/>
            <ac:picMk id="4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811276053" sldId="864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045083695" sldId="865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265337399" sldId="866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277209665" sldId="867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613526323" sldId="868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806742066" sldId="869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3608237776" sldId="870"/>
        </pc:sldMkLst>
      </pc:sldChg>
      <pc:sldChg chg="modSp add del mod">
        <pc:chgData name="Nguyễn Minh Tân - Khoa Công nghệ Thông tin - VLTECH" userId="101068a6-915f-4420-8228-af2e167f3950" providerId="ADAL" clId="{00D6936F-90BB-4A1B-954F-7A0E430E4D6D}" dt="2023-09-05T04:32:39.948" v="999" actId="1076"/>
        <pc:sldMkLst>
          <pc:docMk/>
          <pc:sldMk cId="3491246110" sldId="871"/>
        </pc:sldMkLst>
        <pc:graphicFrameChg chg="mod">
          <ac:chgData name="Nguyễn Minh Tân - Khoa Công nghệ Thông tin - VLTECH" userId="101068a6-915f-4420-8228-af2e167f3950" providerId="ADAL" clId="{00D6936F-90BB-4A1B-954F-7A0E430E4D6D}" dt="2023-09-05T04:32:39.948" v="999" actId="1076"/>
          <ac:graphicFrameMkLst>
            <pc:docMk/>
            <pc:sldMk cId="3491246110" sldId="871"/>
            <ac:graphicFrameMk id="5" creationId="{00000000-0000-0000-0000-000000000000}"/>
          </ac:graphicFrameMkLst>
        </pc:graphicFrame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4280227277" sldId="872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33628262" sldId="873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654012899" sldId="874"/>
        </pc:sldMkLst>
      </pc:sldChg>
      <pc:sldChg chg="modSp add del mod">
        <pc:chgData name="Nguyễn Minh Tân - Khoa Công nghệ Thông tin - VLTECH" userId="101068a6-915f-4420-8228-af2e167f3950" providerId="ADAL" clId="{00D6936F-90BB-4A1B-954F-7A0E430E4D6D}" dt="2023-09-05T04:33:00.869" v="1000" actId="1076"/>
        <pc:sldMkLst>
          <pc:docMk/>
          <pc:sldMk cId="1464875843" sldId="875"/>
        </pc:sldMkLst>
        <pc:picChg chg="mod">
          <ac:chgData name="Nguyễn Minh Tân - Khoa Công nghệ Thông tin - VLTECH" userId="101068a6-915f-4420-8228-af2e167f3950" providerId="ADAL" clId="{00D6936F-90BB-4A1B-954F-7A0E430E4D6D}" dt="2023-09-05T04:33:00.869" v="1000" actId="1076"/>
          <ac:picMkLst>
            <pc:docMk/>
            <pc:sldMk cId="1464875843" sldId="875"/>
            <ac:picMk id="4" creationId="{00000000-0000-0000-0000-000000000000}"/>
          </ac:picMkLst>
        </pc:picChg>
      </pc:sldChg>
      <pc:sldChg chg="modSp add del">
        <pc:chgData name="Nguyễn Minh Tân - Khoa Công nghệ Thông tin - VLTECH" userId="101068a6-915f-4420-8228-af2e167f3950" providerId="ADAL" clId="{00D6936F-90BB-4A1B-954F-7A0E430E4D6D}" dt="2023-09-05T04:33:07.197" v="1001" actId="1076"/>
        <pc:sldMkLst>
          <pc:docMk/>
          <pc:sldMk cId="3553912725" sldId="876"/>
        </pc:sldMkLst>
        <pc:picChg chg="mod">
          <ac:chgData name="Nguyễn Minh Tân - Khoa Công nghệ Thông tin - VLTECH" userId="101068a6-915f-4420-8228-af2e167f3950" providerId="ADAL" clId="{00D6936F-90BB-4A1B-954F-7A0E430E4D6D}" dt="2023-09-05T04:33:07.197" v="1001" actId="1076"/>
          <ac:picMkLst>
            <pc:docMk/>
            <pc:sldMk cId="3553912725" sldId="876"/>
            <ac:picMk id="4" creationId="{00000000-0000-0000-0000-000000000000}"/>
          </ac:picMkLst>
        </pc:picChg>
      </pc:sldChg>
      <pc:sldChg chg="modSp add del">
        <pc:chgData name="Nguyễn Minh Tân - Khoa Công nghệ Thông tin - VLTECH" userId="101068a6-915f-4420-8228-af2e167f3950" providerId="ADAL" clId="{00D6936F-90BB-4A1B-954F-7A0E430E4D6D}" dt="2023-09-05T04:33:19.319" v="1004" actId="1076"/>
        <pc:sldMkLst>
          <pc:docMk/>
          <pc:sldMk cId="3072195776" sldId="877"/>
        </pc:sldMkLst>
        <pc:picChg chg="mod">
          <ac:chgData name="Nguyễn Minh Tân - Khoa Công nghệ Thông tin - VLTECH" userId="101068a6-915f-4420-8228-af2e167f3950" providerId="ADAL" clId="{00D6936F-90BB-4A1B-954F-7A0E430E4D6D}" dt="2023-09-05T04:33:19.319" v="1004" actId="1076"/>
          <ac:picMkLst>
            <pc:docMk/>
            <pc:sldMk cId="3072195776" sldId="877"/>
            <ac:picMk id="4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77136372" sldId="878"/>
        </pc:sldMkLst>
      </pc:sldChg>
      <pc:sldChg chg="modSp add del">
        <pc:chgData name="Nguyễn Minh Tân - Khoa Công nghệ Thông tin - VLTECH" userId="101068a6-915f-4420-8228-af2e167f3950" providerId="ADAL" clId="{00D6936F-90BB-4A1B-954F-7A0E430E4D6D}" dt="2023-09-05T04:33:15.754" v="1003" actId="1076"/>
        <pc:sldMkLst>
          <pc:docMk/>
          <pc:sldMk cId="1408935662" sldId="879"/>
        </pc:sldMkLst>
        <pc:picChg chg="mod">
          <ac:chgData name="Nguyễn Minh Tân - Khoa Công nghệ Thông tin - VLTECH" userId="101068a6-915f-4420-8228-af2e167f3950" providerId="ADAL" clId="{00D6936F-90BB-4A1B-954F-7A0E430E4D6D}" dt="2023-09-05T04:33:15.754" v="1003" actId="1076"/>
          <ac:picMkLst>
            <pc:docMk/>
            <pc:sldMk cId="1408935662" sldId="879"/>
            <ac:picMk id="4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667963000" sldId="881"/>
        </pc:sldMkLst>
      </pc:sldChg>
      <pc:sldChg chg="modSp add del mod">
        <pc:chgData name="Nguyễn Minh Tân - Khoa Công nghệ Thông tin - VLTECH" userId="101068a6-915f-4420-8228-af2e167f3950" providerId="ADAL" clId="{00D6936F-90BB-4A1B-954F-7A0E430E4D6D}" dt="2023-09-05T04:33:42.276" v="1007" actId="1076"/>
        <pc:sldMkLst>
          <pc:docMk/>
          <pc:sldMk cId="3468342518" sldId="882"/>
        </pc:sldMkLst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4" creationId="{920945CC-5D55-40CE-9820-560DC13E22DD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5" creationId="{01A30DB0-44E3-4F99-9664-33B329BA0EF6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6" creationId="{5ABAAF9F-AC84-46D3-A421-4EDB00E48676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7" creationId="{7660EA55-F63A-482B-99A0-CB43C581494E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8" creationId="{C5412D7F-CCFE-4C8D-B65B-ECF9A043402B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spMkLst>
            <pc:docMk/>
            <pc:sldMk cId="3468342518" sldId="882"/>
            <ac:spMk id="12" creationId="{FF3D17B9-E218-44BC-BF76-95E7343BB861}"/>
          </ac:spMkLst>
        </pc:spChg>
        <pc:cxn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cxnSpMkLst>
            <pc:docMk/>
            <pc:sldMk cId="3468342518" sldId="882"/>
            <ac:cxnSpMk id="9" creationId="{54B23FCD-CF1F-431F-8155-73214AABAC30}"/>
          </ac:cxnSpMkLst>
        </pc:cxnChg>
        <pc:cxn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cxnSpMkLst>
            <pc:docMk/>
            <pc:sldMk cId="3468342518" sldId="882"/>
            <ac:cxnSpMk id="10" creationId="{4CF0314D-0D96-4D99-A572-47E92F632B65}"/>
          </ac:cxnSpMkLst>
        </pc:cxnChg>
        <pc:cxn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cxnSpMkLst>
            <pc:docMk/>
            <pc:sldMk cId="3468342518" sldId="882"/>
            <ac:cxnSpMk id="11" creationId="{26FD16A1-7C78-4E21-B2B3-6A98A804B083}"/>
          </ac:cxnSpMkLst>
        </pc:cxnChg>
        <pc:cxnChg chg="mod">
          <ac:chgData name="Nguyễn Minh Tân - Khoa Công nghệ Thông tin - VLTECH" userId="101068a6-915f-4420-8228-af2e167f3950" providerId="ADAL" clId="{00D6936F-90BB-4A1B-954F-7A0E430E4D6D}" dt="2023-09-05T04:33:42.276" v="1007" actId="1076"/>
          <ac:cxnSpMkLst>
            <pc:docMk/>
            <pc:sldMk cId="3468342518" sldId="882"/>
            <ac:cxnSpMk id="13" creationId="{49A8A8C8-9D92-4092-9119-E962FFF5CDF9}"/>
          </ac:cxnSpMkLst>
        </pc:cxn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4139396081" sldId="883"/>
        </pc:sldMkLst>
      </pc:sldChg>
      <pc:sldChg chg="modSp add del">
        <pc:chgData name="Nguyễn Minh Tân - Khoa Công nghệ Thông tin - VLTECH" userId="101068a6-915f-4420-8228-af2e167f3950" providerId="ADAL" clId="{00D6936F-90BB-4A1B-954F-7A0E430E4D6D}" dt="2023-09-05T04:33:11.477" v="1002" actId="1076"/>
        <pc:sldMkLst>
          <pc:docMk/>
          <pc:sldMk cId="1750173359" sldId="884"/>
        </pc:sldMkLst>
        <pc:picChg chg="mod">
          <ac:chgData name="Nguyễn Minh Tân - Khoa Công nghệ Thông tin - VLTECH" userId="101068a6-915f-4420-8228-af2e167f3950" providerId="ADAL" clId="{00D6936F-90BB-4A1B-954F-7A0E430E4D6D}" dt="2023-09-05T04:33:11.477" v="1002" actId="1076"/>
          <ac:picMkLst>
            <pc:docMk/>
            <pc:sldMk cId="1750173359" sldId="884"/>
            <ac:picMk id="5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467511028" sldId="885"/>
        </pc:sldMkLst>
      </pc:sldChg>
      <pc:sldChg chg="modSp add del">
        <pc:chgData name="Nguyễn Minh Tân - Khoa Công nghệ Thông tin - VLTECH" userId="101068a6-915f-4420-8228-af2e167f3950" providerId="ADAL" clId="{00D6936F-90BB-4A1B-954F-7A0E430E4D6D}" dt="2023-09-05T04:33:29.036" v="1006" actId="1076"/>
        <pc:sldMkLst>
          <pc:docMk/>
          <pc:sldMk cId="1387473129" sldId="886"/>
        </pc:sldMkLst>
        <pc:picChg chg="mod">
          <ac:chgData name="Nguyễn Minh Tân - Khoa Công nghệ Thông tin - VLTECH" userId="101068a6-915f-4420-8228-af2e167f3950" providerId="ADAL" clId="{00D6936F-90BB-4A1B-954F-7A0E430E4D6D}" dt="2023-09-05T04:33:27.152" v="1005" actId="1076"/>
          <ac:picMkLst>
            <pc:docMk/>
            <pc:sldMk cId="1387473129" sldId="886"/>
            <ac:picMk id="5" creationId="{00000000-0000-0000-0000-000000000000}"/>
          </ac:picMkLst>
        </pc:picChg>
        <pc:picChg chg="mod">
          <ac:chgData name="Nguyễn Minh Tân - Khoa Công nghệ Thông tin - VLTECH" userId="101068a6-915f-4420-8228-af2e167f3950" providerId="ADAL" clId="{00D6936F-90BB-4A1B-954F-7A0E430E4D6D}" dt="2023-09-05T04:33:29.036" v="1006" actId="1076"/>
          <ac:picMkLst>
            <pc:docMk/>
            <pc:sldMk cId="1387473129" sldId="886"/>
            <ac:picMk id="6" creationId="{00000000-0000-0000-0000-000000000000}"/>
          </ac:picMkLst>
        </pc:picChg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3528845679" sldId="887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77754774" sldId="888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405830424" sldId="889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009616124" sldId="890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223348856" sldId="891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249555163" sldId="892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101738578" sldId="893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023148906" sldId="894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481827557" sldId="895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2521353688" sldId="896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1725997617" sldId="897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3620450862" sldId="898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29:40.641" v="733"/>
        <pc:sldMkLst>
          <pc:docMk/>
          <pc:sldMk cId="3271688095" sldId="900"/>
        </pc:sldMkLst>
      </pc:sldChg>
      <pc:sldChg chg="add del">
        <pc:chgData name="Nguyễn Minh Tân - Khoa Công nghệ Thông tin - VLTECH" userId="101068a6-915f-4420-8228-af2e167f3950" providerId="ADAL" clId="{00D6936F-90BB-4A1B-954F-7A0E430E4D6D}" dt="2023-09-05T04:14:48.734" v="727" actId="2696"/>
        <pc:sldMkLst>
          <pc:docMk/>
          <pc:sldMk cId="3931890426" sldId="941"/>
        </pc:sldMkLst>
      </pc:sldChg>
      <pc:sldChg chg="delSp modSp add mod">
        <pc:chgData name="Nguyễn Minh Tân - Khoa Công nghệ Thông tin - VLTECH" userId="101068a6-915f-4420-8228-af2e167f3950" providerId="ADAL" clId="{00D6936F-90BB-4A1B-954F-7A0E430E4D6D}" dt="2023-09-05T04:35:14.471" v="1088" actId="478"/>
        <pc:sldMkLst>
          <pc:docMk/>
          <pc:sldMk cId="0" sldId="943"/>
        </pc:sldMkLst>
        <pc:spChg chg="mod">
          <ac:chgData name="Nguyễn Minh Tân - Khoa Công nghệ Thông tin - VLTECH" userId="101068a6-915f-4420-8228-af2e167f3950" providerId="ADAL" clId="{00D6936F-90BB-4A1B-954F-7A0E430E4D6D}" dt="2023-09-05T04:31:32.391" v="995" actId="1076"/>
          <ac:spMkLst>
            <pc:docMk/>
            <pc:sldMk cId="0" sldId="943"/>
            <ac:spMk id="2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00D6936F-90BB-4A1B-954F-7A0E430E4D6D}" dt="2023-09-05T04:35:12.889" v="1087" actId="478"/>
          <ac:spMkLst>
            <pc:docMk/>
            <pc:sldMk cId="0" sldId="943"/>
            <ac:spMk id="4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00D6936F-90BB-4A1B-954F-7A0E430E4D6D}" dt="2023-09-05T04:35:10.826" v="1086" actId="478"/>
          <ac:spMkLst>
            <pc:docMk/>
            <pc:sldMk cId="0" sldId="943"/>
            <ac:spMk id="5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00D6936F-90BB-4A1B-954F-7A0E430E4D6D}" dt="2023-09-05T04:35:14.471" v="1088" actId="478"/>
          <ac:spMkLst>
            <pc:docMk/>
            <pc:sldMk cId="0" sldId="943"/>
            <ac:spMk id="6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spMkLst>
            <pc:docMk/>
            <pc:sldMk cId="0" sldId="943"/>
            <ac:spMk id="43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spMkLst>
            <pc:docMk/>
            <pc:sldMk cId="0" sldId="943"/>
            <ac:spMk id="44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spMkLst>
            <pc:docMk/>
            <pc:sldMk cId="0" sldId="943"/>
            <ac:spMk id="4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47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48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49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spMkLst>
            <pc:docMk/>
            <pc:sldMk cId="0" sldId="943"/>
            <ac:spMk id="50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05.457" v="787" actId="20577"/>
          <ac:spMkLst>
            <pc:docMk/>
            <pc:sldMk cId="0" sldId="943"/>
            <ac:spMk id="51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spMkLst>
            <pc:docMk/>
            <pc:sldMk cId="0" sldId="943"/>
            <ac:spMk id="52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53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54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spMkLst>
            <pc:docMk/>
            <pc:sldMk cId="0" sldId="943"/>
            <ac:spMk id="5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1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2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3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0:41.625" v="907" actId="20577"/>
          <ac:spMkLst>
            <pc:docMk/>
            <pc:sldMk cId="0" sldId="943"/>
            <ac:spMk id="6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7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8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spMkLst>
            <pc:docMk/>
            <pc:sldMk cId="0" sldId="943"/>
            <ac:spMk id="69" creationId="{00000000-0000-0000-0000-000000000000}"/>
          </ac:spMkLst>
        </pc:spChg>
        <pc:gr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grpSpMkLst>
            <pc:docMk/>
            <pc:sldMk cId="0" sldId="943"/>
            <ac:grpSpMk id="3" creationId="{00000000-0000-0000-0000-000000000000}"/>
          </ac:grpSpMkLst>
        </pc:grpChg>
        <pc:gr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grpSpMkLst>
            <pc:docMk/>
            <pc:sldMk cId="0" sldId="943"/>
            <ac:grpSpMk id="7" creationId="{00000000-0000-0000-0000-000000000000}"/>
          </ac:grpSpMkLst>
        </pc:grpChg>
        <pc:gr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grpSpMkLst>
            <pc:docMk/>
            <pc:sldMk cId="0" sldId="943"/>
            <ac:grpSpMk id="9" creationId="{00000000-0000-0000-0000-000000000000}"/>
          </ac:grpSpMkLst>
        </pc:grpChg>
        <pc:grpChg chg="mod">
          <ac:chgData name="Nguyễn Minh Tân - Khoa Công nghệ Thông tin - VLTECH" userId="101068a6-915f-4420-8228-af2e167f3950" providerId="ADAL" clId="{00D6936F-90BB-4A1B-954F-7A0E430E4D6D}" dt="2023-09-05T04:29:56.951" v="736" actId="1076"/>
          <ac:grpSpMkLst>
            <pc:docMk/>
            <pc:sldMk cId="0" sldId="943"/>
            <ac:grpSpMk id="41" creationId="{00000000-0000-0000-0000-000000000000}"/>
          </ac:grpSpMkLst>
        </pc:grpChg>
        <pc:grpChg chg="mod">
          <ac:chgData name="Nguyễn Minh Tân - Khoa Công nghệ Thông tin - VLTECH" userId="101068a6-915f-4420-8228-af2e167f3950" providerId="ADAL" clId="{00D6936F-90BB-4A1B-954F-7A0E430E4D6D}" dt="2023-09-05T04:30:22.327" v="841" actId="14100"/>
          <ac:grpSpMkLst>
            <pc:docMk/>
            <pc:sldMk cId="0" sldId="943"/>
            <ac:grpSpMk id="42" creationId="{00000000-0000-0000-0000-000000000000}"/>
          </ac:grpSpMkLst>
        </pc:grpChg>
        <pc:grpChg chg="mod">
          <ac:chgData name="Nguyễn Minh Tân - Khoa Công nghệ Thông tin - VLTECH" userId="101068a6-915f-4420-8228-af2e167f3950" providerId="ADAL" clId="{00D6936F-90BB-4A1B-954F-7A0E430E4D6D}" dt="2023-09-05T04:31:21.346" v="993" actId="14100"/>
          <ac:grpSpMkLst>
            <pc:docMk/>
            <pc:sldMk cId="0" sldId="943"/>
            <ac:grpSpMk id="56" creationId="{00000000-0000-0000-0000-000000000000}"/>
          </ac:grpSpMkLst>
        </pc:grpChg>
      </pc:sldChg>
      <pc:sldChg chg="modSp add del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1029817366" sldId="944"/>
        </pc:sldMkLst>
        <pc:spChg chg="mod">
          <ac:chgData name="Nguyễn Minh Tân - Khoa Công nghệ Thông tin - VLTECH" userId="101068a6-915f-4420-8228-af2e167f3950" providerId="ADAL" clId="{00D6936F-90BB-4A1B-954F-7A0E430E4D6D}" dt="2023-09-05T04:07:35.417" v="218" actId="20577"/>
          <ac:spMkLst>
            <pc:docMk/>
            <pc:sldMk cId="1029817366" sldId="944"/>
            <ac:spMk id="3" creationId="{00000000-0000-0000-0000-000000000000}"/>
          </ac:spMkLst>
        </pc:spChg>
      </pc:sldChg>
      <pc:sldChg chg="modSp add del mo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1763393296" sldId="945"/>
        </pc:sldMkLst>
        <pc:spChg chg="mod">
          <ac:chgData name="Nguyễn Minh Tân - Khoa Công nghệ Thông tin - VLTECH" userId="101068a6-915f-4420-8228-af2e167f3950" providerId="ADAL" clId="{00D6936F-90BB-4A1B-954F-7A0E430E4D6D}" dt="2023-09-05T04:09:58.553" v="239" actId="1076"/>
          <ac:spMkLst>
            <pc:docMk/>
            <pc:sldMk cId="1763393296" sldId="945"/>
            <ac:spMk id="3" creationId="{00000000-0000-0000-0000-000000000000}"/>
          </ac:spMkLst>
        </pc:spChg>
      </pc:sldChg>
      <pc:sldChg chg="modSp add del mo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3213249824" sldId="948"/>
        </pc:sldMkLst>
        <pc:spChg chg="mod">
          <ac:chgData name="Nguyễn Minh Tân - Khoa Công nghệ Thông tin - VLTECH" userId="101068a6-915f-4420-8228-af2e167f3950" providerId="ADAL" clId="{00D6936F-90BB-4A1B-954F-7A0E430E4D6D}" dt="2023-09-05T04:12:22.048" v="625" actId="20577"/>
          <ac:spMkLst>
            <pc:docMk/>
            <pc:sldMk cId="3213249824" sldId="948"/>
            <ac:spMk id="3" creationId="{00000000-0000-0000-0000-000000000000}"/>
          </ac:spMkLst>
        </pc:spChg>
      </pc:sldChg>
      <pc:sldChg chg="modSp add del mod">
        <pc:chgData name="Nguyễn Minh Tân - Khoa Công nghệ Thông tin - VLTECH" userId="101068a6-915f-4420-8228-af2e167f3950" providerId="ADAL" clId="{00D6936F-90BB-4A1B-954F-7A0E430E4D6D}" dt="2023-09-05T04:29:23.912" v="732" actId="47"/>
        <pc:sldMkLst>
          <pc:docMk/>
          <pc:sldMk cId="302073390" sldId="949"/>
        </pc:sldMkLst>
        <pc:spChg chg="mod">
          <ac:chgData name="Nguyễn Minh Tân - Khoa Công nghệ Thông tin - VLTECH" userId="101068a6-915f-4420-8228-af2e167f3950" providerId="ADAL" clId="{00D6936F-90BB-4A1B-954F-7A0E430E4D6D}" dt="2023-09-05T04:10:02.943" v="240" actId="1076"/>
          <ac:spMkLst>
            <pc:docMk/>
            <pc:sldMk cId="302073390" sldId="949"/>
            <ac:spMk id="3" creationId="{00000000-0000-0000-0000-000000000000}"/>
          </ac:spMkLst>
        </pc:spChg>
      </pc:sldChg>
    </pc:docChg>
  </pc:docChgLst>
  <pc:docChgLst>
    <pc:chgData name="Nguyễn Minh Tân - Khoa Công nghệ Thông tin - VLTECH" userId="101068a6-915f-4420-8228-af2e167f3950" providerId="ADAL" clId="{8715A5FF-D8C0-428A-9408-E86E0C5BFB67}"/>
    <pc:docChg chg="undo custSel addSld delSld modSld">
      <pc:chgData name="Nguyễn Minh Tân - Khoa Công nghệ Thông tin - VLTECH" userId="101068a6-915f-4420-8228-af2e167f3950" providerId="ADAL" clId="{8715A5FF-D8C0-428A-9408-E86E0C5BFB67}" dt="2023-07-30T13:21:08.551" v="812" actId="20577"/>
      <pc:docMkLst>
        <pc:docMk/>
      </pc:docMkLst>
      <pc:sldChg chg="modSp mod">
        <pc:chgData name="Nguyễn Minh Tân - Khoa Công nghệ Thông tin - VLTECH" userId="101068a6-915f-4420-8228-af2e167f3950" providerId="ADAL" clId="{8715A5FF-D8C0-428A-9408-E86E0C5BFB67}" dt="2023-07-30T13:06:33.061" v="188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8715A5FF-D8C0-428A-9408-E86E0C5BFB67}" dt="2023-07-30T12:42:28.114" v="78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2:44:20.332" v="137" actId="1076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2:42:41.919" v="105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2:43:39.503" v="134" actId="20577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6:33.061" v="188" actId="20577"/>
          <ac:spMkLst>
            <pc:docMk/>
            <pc:sldMk cId="3671363652" sldId="285"/>
            <ac:spMk id="19" creationId="{CEF99411-4709-4D85-A7C3-945C4791A054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2:43:45.600" v="136" actId="20577"/>
          <ac:spMkLst>
            <pc:docMk/>
            <pc:sldMk cId="3671363652" sldId="285"/>
            <ac:spMk id="23" creationId="{C9BD2F7B-3F77-4C00-A03B-0C17F27D1349}"/>
          </ac:spMkLst>
        </pc:spChg>
      </pc:sldChg>
      <pc:sldChg chg="modSp mod">
        <pc:chgData name="Nguyễn Minh Tân - Khoa Công nghệ Thông tin - VLTECH" userId="101068a6-915f-4420-8228-af2e167f3950" providerId="ADAL" clId="{8715A5FF-D8C0-428A-9408-E86E0C5BFB67}" dt="2023-07-30T13:08:45.776" v="209" actId="1076"/>
        <pc:sldMkLst>
          <pc:docMk/>
          <pc:sldMk cId="133809529" sldId="287"/>
        </pc:sldMkLst>
        <pc:spChg chg="mod">
          <ac:chgData name="Nguyễn Minh Tân - Khoa Công nghệ Thông tin - VLTECH" userId="101068a6-915f-4420-8228-af2e167f3950" providerId="ADAL" clId="{8715A5FF-D8C0-428A-9408-E86E0C5BFB67}" dt="2023-07-30T13:08:25.460" v="203" actId="1076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7:26.925" v="191" actId="107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8:12.280" v="201" actId="1076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8:45.776" v="209" actId="1076"/>
          <ac:spMkLst>
            <pc:docMk/>
            <pc:sldMk cId="133809529" sldId="287"/>
            <ac:spMk id="6" creationId="{C911DBF8-8F5E-47C1-80CB-DF05FC672861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8:31.024" v="205" actId="1076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8:37.333" v="207" actId="1076"/>
          <ac:spMkLst>
            <pc:docMk/>
            <pc:sldMk cId="133809529" sldId="287"/>
            <ac:spMk id="11" creationId="{00000000-0000-0000-0000-000000000000}"/>
          </ac:spMkLst>
        </pc:spChg>
      </pc:sldChg>
      <pc:sldChg chg="modSp mod">
        <pc:chgData name="Nguyễn Minh Tân - Khoa Công nghệ Thông tin - VLTECH" userId="101068a6-915f-4420-8228-af2e167f3950" providerId="ADAL" clId="{8715A5FF-D8C0-428A-9408-E86E0C5BFB67}" dt="2023-07-30T13:09:09.033" v="211"/>
        <pc:sldMkLst>
          <pc:docMk/>
          <pc:sldMk cId="726866880" sldId="303"/>
        </pc:sldMkLst>
        <pc:spChg chg="mod">
          <ac:chgData name="Nguyễn Minh Tân - Khoa Công nghệ Thông tin - VLTECH" userId="101068a6-915f-4420-8228-af2e167f3950" providerId="ADAL" clId="{8715A5FF-D8C0-428A-9408-E86E0C5BFB67}" dt="2023-07-30T13:08:56.265" v="210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9:09.033" v="211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8715A5FF-D8C0-428A-9408-E86E0C5BFB67}" dt="2023-07-30T12:43:04.186" v="114" actId="47"/>
        <pc:sldMkLst>
          <pc:docMk/>
          <pc:sldMk cId="1902541966" sldId="320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3:02.177" v="113" actId="47"/>
        <pc:sldMkLst>
          <pc:docMk/>
          <pc:sldMk cId="1359902612" sldId="322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2.688" v="107" actId="47"/>
        <pc:sldMkLst>
          <pc:docMk/>
          <pc:sldMk cId="4026623210" sldId="334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3:06.130" v="115" actId="47"/>
        <pc:sldMkLst>
          <pc:docMk/>
          <pc:sldMk cId="1758112682" sldId="335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3:07.467" v="116" actId="47"/>
        <pc:sldMkLst>
          <pc:docMk/>
          <pc:sldMk cId="2110474789" sldId="336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3:08.297" v="117" actId="47"/>
        <pc:sldMkLst>
          <pc:docMk/>
          <pc:sldMk cId="2994880763" sldId="337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8.903" v="112" actId="47"/>
        <pc:sldMkLst>
          <pc:docMk/>
          <pc:sldMk cId="2841427826" sldId="338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7.948" v="111" actId="47"/>
        <pc:sldMkLst>
          <pc:docMk/>
          <pc:sldMk cId="4149434642" sldId="339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6.836" v="110" actId="47"/>
        <pc:sldMkLst>
          <pc:docMk/>
          <pc:sldMk cId="3169719991" sldId="340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4.717" v="109" actId="47"/>
        <pc:sldMkLst>
          <pc:docMk/>
          <pc:sldMk cId="1062358377" sldId="341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3.544" v="108" actId="47"/>
        <pc:sldMkLst>
          <pc:docMk/>
          <pc:sldMk cId="1912201300" sldId="342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1.794" v="106" actId="47"/>
        <pc:sldMkLst>
          <pc:docMk/>
          <pc:sldMk cId="1564016644" sldId="343"/>
        </pc:sldMkLst>
      </pc:sldChg>
      <pc:sldChg chg="addSp delSp modSp add mod">
        <pc:chgData name="Nguyễn Minh Tân - Khoa Công nghệ Thông tin - VLTECH" userId="101068a6-915f-4420-8228-af2e167f3950" providerId="ADAL" clId="{8715A5FF-D8C0-428A-9408-E86E0C5BFB67}" dt="2023-07-30T13:12:10.022" v="738" actId="20577"/>
        <pc:sldMkLst>
          <pc:docMk/>
          <pc:sldMk cId="909501894" sldId="345"/>
        </pc:sldMkLst>
        <pc:spChg chg="add del mod">
          <ac:chgData name="Nguyễn Minh Tân - Khoa Công nghệ Thông tin - VLTECH" userId="101068a6-915f-4420-8228-af2e167f3950" providerId="ADAL" clId="{8715A5FF-D8C0-428A-9408-E86E0C5BFB67}" dt="2023-07-30T13:10:21.797" v="221" actId="478"/>
          <ac:spMkLst>
            <pc:docMk/>
            <pc:sldMk cId="909501894" sldId="345"/>
            <ac:spMk id="3" creationId="{B08F8C69-A801-5F08-55BB-A7E4A9ABB9F1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12:10.022" v="738" actId="20577"/>
          <ac:spMkLst>
            <pc:docMk/>
            <pc:sldMk cId="909501894" sldId="345"/>
            <ac:spMk id="62" creationId="{00000000-0000-0000-0000-000000000000}"/>
          </ac:spMkLst>
        </pc:spChg>
      </pc:sldChg>
      <pc:sldChg chg="addSp delSp modSp add mod">
        <pc:chgData name="Nguyễn Minh Tân - Khoa Công nghệ Thông tin - VLTECH" userId="101068a6-915f-4420-8228-af2e167f3950" providerId="ADAL" clId="{8715A5FF-D8C0-428A-9408-E86E0C5BFB67}" dt="2023-07-30T13:20:09.760" v="755" actId="1076"/>
        <pc:sldMkLst>
          <pc:docMk/>
          <pc:sldMk cId="3722176183" sldId="346"/>
        </pc:sldMkLst>
        <pc:spChg chg="add mod">
          <ac:chgData name="Nguyễn Minh Tân - Khoa Công nghệ Thông tin - VLTECH" userId="101068a6-915f-4420-8228-af2e167f3950" providerId="ADAL" clId="{8715A5FF-D8C0-428A-9408-E86E0C5BFB67}" dt="2023-07-30T13:20:09.760" v="755" actId="1076"/>
          <ac:spMkLst>
            <pc:docMk/>
            <pc:sldMk cId="3722176183" sldId="346"/>
            <ac:spMk id="3" creationId="{4BB16F0E-F45E-3D22-F2AD-F1EE7E6D50D4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20:02.479" v="752"/>
          <ac:spMkLst>
            <pc:docMk/>
            <pc:sldMk cId="3722176183" sldId="346"/>
            <ac:spMk id="62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12:50.215" v="741" actId="478"/>
          <ac:spMkLst>
            <pc:docMk/>
            <pc:sldMk cId="3722176183" sldId="346"/>
            <ac:spMk id="85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12:50.215" v="741" actId="478"/>
          <ac:spMkLst>
            <pc:docMk/>
            <pc:sldMk cId="3722176183" sldId="346"/>
            <ac:spMk id="86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12:57.305" v="742" actId="478"/>
          <ac:spMkLst>
            <pc:docMk/>
            <pc:sldMk cId="3722176183" sldId="346"/>
            <ac:spMk id="88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12:50.215" v="741" actId="478"/>
          <ac:spMkLst>
            <pc:docMk/>
            <pc:sldMk cId="3722176183" sldId="346"/>
            <ac:spMk id="90" creationId="{00000000-0000-0000-0000-000000000000}"/>
          </ac:spMkLst>
        </pc:spChg>
      </pc:sldChg>
      <pc:sldChg chg="addSp delSp modSp add mod">
        <pc:chgData name="Nguyễn Minh Tân - Khoa Công nghệ Thông tin - VLTECH" userId="101068a6-915f-4420-8228-af2e167f3950" providerId="ADAL" clId="{8715A5FF-D8C0-428A-9408-E86E0C5BFB67}" dt="2023-07-30T13:21:08.551" v="812" actId="20577"/>
        <pc:sldMkLst>
          <pc:docMk/>
          <pc:sldMk cId="3673008373" sldId="347"/>
        </pc:sldMkLst>
        <pc:spChg chg="mod">
          <ac:chgData name="Nguyễn Minh Tân - Khoa Công nghệ Thông tin - VLTECH" userId="101068a6-915f-4420-8228-af2e167f3950" providerId="ADAL" clId="{8715A5FF-D8C0-428A-9408-E86E0C5BFB67}" dt="2023-07-30T13:21:08.551" v="812" actId="20577"/>
          <ac:spMkLst>
            <pc:docMk/>
            <pc:sldMk cId="3673008373" sldId="347"/>
            <ac:spMk id="3" creationId="{4BB16F0E-F45E-3D22-F2AD-F1EE7E6D50D4}"/>
          </ac:spMkLst>
        </pc:spChg>
        <pc:spChg chg="add mod">
          <ac:chgData name="Nguyễn Minh Tân - Khoa Công nghệ Thông tin - VLTECH" userId="101068a6-915f-4420-8228-af2e167f3950" providerId="ADAL" clId="{8715A5FF-D8C0-428A-9408-E86E0C5BFB67}" dt="2023-07-30T13:21:00.696" v="773" actId="1076"/>
          <ac:spMkLst>
            <pc:docMk/>
            <pc:sldMk cId="3673008373" sldId="347"/>
            <ac:spMk id="4" creationId="{A246D9DA-64CE-F2B2-F7EF-15ABCF0557E4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20:32.147" v="757" actId="478"/>
          <ac:spMkLst>
            <pc:docMk/>
            <pc:sldMk cId="3673008373" sldId="347"/>
            <ac:spMk id="62" creationId="{00000000-0000-0000-0000-000000000000}"/>
          </ac:spMkLst>
        </pc:spChg>
      </pc:sldChg>
    </pc:docChg>
  </pc:docChgLst>
  <pc:docChgLst>
    <pc:chgData name="Nguyen Van Trung" userId="489571c6-8ba5-4f05-9b07-0f8a8ce47714" providerId="ADAL" clId="{16867486-EA68-4AF5-A522-9CAD6CD974A0}"/>
    <pc:docChg chg="undo custSel addSld delSld modSld">
      <pc:chgData name="Nguyen Van Trung" userId="489571c6-8ba5-4f05-9b07-0f8a8ce47714" providerId="ADAL" clId="{16867486-EA68-4AF5-A522-9CAD6CD974A0}" dt="2020-08-27T04:40:55.097" v="4200" actId="1036"/>
      <pc:docMkLst>
        <pc:docMk/>
      </pc:docMkLst>
      <pc:sldChg chg="modSp mod">
        <pc:chgData name="Nguyen Van Trung" userId="489571c6-8ba5-4f05-9b07-0f8a8ce47714" providerId="ADAL" clId="{16867486-EA68-4AF5-A522-9CAD6CD974A0}" dt="2020-08-27T02:54:38.684" v="217" actId="20577"/>
        <pc:sldMkLst>
          <pc:docMk/>
          <pc:sldMk cId="3671363652" sldId="285"/>
        </pc:sldMkLst>
        <pc:spChg chg="mod">
          <ac:chgData name="Nguyen Van Trung" userId="489571c6-8ba5-4f05-9b07-0f8a8ce47714" providerId="ADAL" clId="{16867486-EA68-4AF5-A522-9CAD6CD974A0}" dt="2020-08-27T02:45:51.183" v="30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3:38.511" v="213" actId="20577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1:46.882" v="59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3.005" v="214" actId="20577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2:09.850" v="99" actId="20577"/>
          <ac:spMkLst>
            <pc:docMk/>
            <pc:sldMk cId="3671363652" sldId="285"/>
            <ac:spMk id="19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8.684" v="217" actId="20577"/>
          <ac:spMkLst>
            <pc:docMk/>
            <pc:sldMk cId="3671363652" sldId="285"/>
            <ac:spMk id="23" creationId="{C9BD2F7B-3F77-4C00-A03B-0C17F27D1349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4:40:55.097" v="4200" actId="1036"/>
        <pc:sldMkLst>
          <pc:docMk/>
          <pc:sldMk cId="133809529" sldId="287"/>
        </pc:sldMkLst>
        <pc:spChg chg="add 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3" creationId="{536C90D0-5F17-45E0-BC15-FBDB7F98ECA7}"/>
          </ac:spMkLst>
        </pc:spChg>
        <pc:spChg chg="add 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11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2:57:14.301" v="337" actId="478"/>
          <ac:spMkLst>
            <pc:docMk/>
            <pc:sldMk cId="133809529" sldId="287"/>
            <ac:spMk id="14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7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8" creationId="{00000000-0000-0000-0000-000000000000}"/>
          </ac:spMkLst>
        </pc:spChg>
        <pc:spChg chg="del">
          <ac:chgData name="Nguyen Van Trung" userId="489571c6-8ba5-4f05-9b07-0f8a8ce47714" providerId="ADAL" clId="{16867486-EA68-4AF5-A522-9CAD6CD974A0}" dt="2020-08-27T02:57:04.635" v="333" actId="478"/>
          <ac:spMkLst>
            <pc:docMk/>
            <pc:sldMk cId="133809529" sldId="287"/>
            <ac:spMk id="19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0" creationId="{B8491679-A116-45FB-B476-597A05F60608}"/>
          </ac:spMkLst>
        </pc:spChg>
        <pc:spChg chg="del mod">
          <ac:chgData name="Nguyen Van Trung" userId="489571c6-8ba5-4f05-9b07-0f8a8ce47714" providerId="ADAL" clId="{16867486-EA68-4AF5-A522-9CAD6CD974A0}" dt="2020-08-27T02:56:56.478" v="331"/>
          <ac:spMkLst>
            <pc:docMk/>
            <pc:sldMk cId="133809529" sldId="287"/>
            <ac:spMk id="21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2" creationId="{91B3AE46-F46C-4D82-BB36-491ECB20D03E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3" creationId="{7CEC665D-D1B4-49A8-AB22-EE5854E57FEA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4" creationId="{B6D54753-C7E9-4480-AE4D-49F6D70E4F85}"/>
          </ac:spMkLst>
        </pc:spChg>
        <pc:spChg chg="del">
          <ac:chgData name="Nguyen Van Trung" userId="489571c6-8ba5-4f05-9b07-0f8a8ce47714" providerId="ADAL" clId="{16867486-EA68-4AF5-A522-9CAD6CD974A0}" dt="2020-08-27T02:57:01.387" v="332" actId="478"/>
          <ac:spMkLst>
            <pc:docMk/>
            <pc:sldMk cId="133809529" sldId="287"/>
            <ac:spMk id="29" creationId="{00000000-0000-0000-0000-000000000000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3:28:54.859" v="1532" actId="207"/>
        <pc:sldMkLst>
          <pc:docMk/>
          <pc:sldMk cId="726866880" sldId="303"/>
        </pc:sldMkLst>
        <pc:spChg chg="add del mod">
          <ac:chgData name="Nguyen Van Trung" userId="489571c6-8ba5-4f05-9b07-0f8a8ce47714" providerId="ADAL" clId="{16867486-EA68-4AF5-A522-9CAD6CD974A0}" dt="2020-08-27T03:01:34.239" v="563" actId="478"/>
          <ac:spMkLst>
            <pc:docMk/>
            <pc:sldMk cId="726866880" sldId="303"/>
            <ac:spMk id="2" creationId="{B2C30F35-5657-4236-B40A-B1B32172A1A9}"/>
          </ac:spMkLst>
        </pc:spChg>
        <pc:spChg chg="add del mod">
          <ac:chgData name="Nguyen Van Trung" userId="489571c6-8ba5-4f05-9b07-0f8a8ce47714" providerId="ADAL" clId="{16867486-EA68-4AF5-A522-9CAD6CD974A0}" dt="2020-08-27T03:01:37.584" v="564" actId="478"/>
          <ac:spMkLst>
            <pc:docMk/>
            <pc:sldMk cId="726866880" sldId="303"/>
            <ac:spMk id="3" creationId="{433E1071-3667-48A8-AABD-DA2528D40638}"/>
          </ac:spMkLst>
        </pc:spChg>
        <pc:spChg chg="del mod">
          <ac:chgData name="Nguyen Van Trung" userId="489571c6-8ba5-4f05-9b07-0f8a8ce47714" providerId="ADAL" clId="{16867486-EA68-4AF5-A522-9CAD6CD974A0}" dt="2020-08-27T03:01:30.703" v="562" actId="478"/>
          <ac:spMkLst>
            <pc:docMk/>
            <pc:sldMk cId="726866880" sldId="303"/>
            <ac:spMk id="8" creationId="{16036F8C-060D-4C9C-9E5C-185723E8EBB1}"/>
          </ac:spMkLst>
        </pc:spChg>
        <pc:spChg chg="mod">
          <ac:chgData name="Nguyen Van Trung" userId="489571c6-8ba5-4f05-9b07-0f8a8ce47714" providerId="ADAL" clId="{16867486-EA68-4AF5-A522-9CAD6CD974A0}" dt="2020-08-27T02:58:12.381" v="428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54.859" v="1532" actId="20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en Van Trung" userId="489571c6-8ba5-4f05-9b07-0f8a8ce47714" providerId="ADAL" clId="{16867486-EA68-4AF5-A522-9CAD6CD974A0}" dt="2020-08-27T03:39:25.830" v="1708" actId="47"/>
        <pc:sldMkLst>
          <pc:docMk/>
          <pc:sldMk cId="1284390171" sldId="317"/>
        </pc:sldMkLst>
      </pc:sldChg>
      <pc:sldChg chg="modSp add mod">
        <pc:chgData name="Nguyen Van Trung" userId="489571c6-8ba5-4f05-9b07-0f8a8ce47714" providerId="ADAL" clId="{16867486-EA68-4AF5-A522-9CAD6CD974A0}" dt="2020-08-27T03:28:16.655" v="1525" actId="113"/>
        <pc:sldMkLst>
          <pc:docMk/>
          <pc:sldMk cId="1902541966" sldId="320"/>
        </pc:sldMkLst>
        <pc:spChg chg="mod">
          <ac:chgData name="Nguyen Van Trung" userId="489571c6-8ba5-4f05-9b07-0f8a8ce47714" providerId="ADAL" clId="{16867486-EA68-4AF5-A522-9CAD6CD974A0}" dt="2020-08-27T03:10:47.960" v="1021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16.655" v="1525" actId="113"/>
          <ac:spMkLst>
            <pc:docMk/>
            <pc:sldMk cId="1902541966" sldId="320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8:08.026" v="1524" actId="114"/>
        <pc:sldMkLst>
          <pc:docMk/>
          <pc:sldMk cId="2150860130" sldId="321"/>
        </pc:sldMkLst>
        <pc:spChg chg="mod">
          <ac:chgData name="Nguyen Van Trung" userId="489571c6-8ba5-4f05-9b07-0f8a8ce47714" providerId="ADAL" clId="{16867486-EA68-4AF5-A522-9CAD6CD974A0}" dt="2020-08-27T03:10:58.670" v="1041" actId="20577"/>
          <ac:spMkLst>
            <pc:docMk/>
            <pc:sldMk cId="2150860130" sldId="32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08.026" v="1524" actId="114"/>
          <ac:spMkLst>
            <pc:docMk/>
            <pc:sldMk cId="2150860130" sldId="321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9:40.821" v="1536" actId="20577"/>
        <pc:sldMkLst>
          <pc:docMk/>
          <pc:sldMk cId="1359902612" sldId="322"/>
        </pc:sldMkLst>
        <pc:spChg chg="mod">
          <ac:chgData name="Nguyen Van Trung" userId="489571c6-8ba5-4f05-9b07-0f8a8ce47714" providerId="ADAL" clId="{16867486-EA68-4AF5-A522-9CAD6CD974A0}" dt="2020-08-27T03:29:40.821" v="1536" actId="20577"/>
          <ac:spMkLst>
            <pc:docMk/>
            <pc:sldMk cId="1359902612" sldId="32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1:12.264" v="1248"/>
          <ac:spMkLst>
            <pc:docMk/>
            <pc:sldMk cId="1359902612" sldId="322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7:48.952" v="1521" actId="113"/>
          <ac:spMkLst>
            <pc:docMk/>
            <pc:sldMk cId="1359902612" sldId="322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21:12.264" v="1248"/>
          <ac:grpSpMkLst>
            <pc:docMk/>
            <pc:sldMk cId="1359902612" sldId="322"/>
            <ac:grpSpMk id="20" creationId="{00000000-0000-0000-0000-000000000000}"/>
          </ac:grpSpMkLst>
        </pc:grpChg>
      </pc:sldChg>
      <pc:sldChg chg="new del">
        <pc:chgData name="Nguyen Van Trung" userId="489571c6-8ba5-4f05-9b07-0f8a8ce47714" providerId="ADAL" clId="{16867486-EA68-4AF5-A522-9CAD6CD974A0}" dt="2020-08-27T03:19:36.885" v="1238" actId="47"/>
        <pc:sldMkLst>
          <pc:docMk/>
          <pc:sldMk cId="4267368229" sldId="322"/>
        </pc:sldMkLst>
      </pc:sldChg>
      <pc:sldChg chg="modSp add mod">
        <pc:chgData name="Nguyen Van Trung" userId="489571c6-8ba5-4f05-9b07-0f8a8ce47714" providerId="ADAL" clId="{16867486-EA68-4AF5-A522-9CAD6CD974A0}" dt="2020-08-27T03:31:43.958" v="1585" actId="20577"/>
        <pc:sldMkLst>
          <pc:docMk/>
          <pc:sldMk cId="1643093092" sldId="323"/>
        </pc:sldMkLst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1:43.958" v="1585" actId="20577"/>
          <ac:spMkLst>
            <pc:docMk/>
            <pc:sldMk cId="1643093092" sldId="323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0:20.307" v="1539"/>
          <ac:grpSpMkLst>
            <pc:docMk/>
            <pc:sldMk cId="1643093092" sldId="323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38:34.086" v="1707" actId="113"/>
        <pc:sldMkLst>
          <pc:docMk/>
          <pc:sldMk cId="3960341503" sldId="324"/>
        </pc:sldMkLst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8:34.086" v="1707" actId="113"/>
          <ac:spMkLst>
            <pc:docMk/>
            <pc:sldMk cId="3960341503" sldId="32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2:46.883" v="1590"/>
          <ac:grpSpMkLst>
            <pc:docMk/>
            <pc:sldMk cId="3960341503" sldId="324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51:28.814" v="2192" actId="20577"/>
        <pc:sldMkLst>
          <pc:docMk/>
          <pc:sldMk cId="622941739" sldId="325"/>
        </pc:sldMkLst>
        <pc:spChg chg="mod">
          <ac:chgData name="Nguyen Van Trung" userId="489571c6-8ba5-4f05-9b07-0f8a8ce47714" providerId="ADAL" clId="{16867486-EA68-4AF5-A522-9CAD6CD974A0}" dt="2020-08-27T03:51:28.814" v="2192" actId="20577"/>
          <ac:spMkLst>
            <pc:docMk/>
            <pc:sldMk cId="622941739" sldId="325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9:53.267" v="1711"/>
          <ac:spMkLst>
            <pc:docMk/>
            <pc:sldMk cId="622941739" sldId="325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45:07.487" v="2070" actId="20577"/>
          <ac:spMkLst>
            <pc:docMk/>
            <pc:sldMk cId="622941739" sldId="325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9:53.267" v="1711"/>
          <ac:grpSpMkLst>
            <pc:docMk/>
            <pc:sldMk cId="622941739" sldId="325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9:35.571" v="2783"/>
        <pc:sldMkLst>
          <pc:docMk/>
          <pc:sldMk cId="641862287" sldId="326"/>
        </pc:sldMkLst>
        <pc:spChg chg="add del mod">
          <ac:chgData name="Nguyen Van Trung" userId="489571c6-8ba5-4f05-9b07-0f8a8ce47714" providerId="ADAL" clId="{16867486-EA68-4AF5-A522-9CAD6CD974A0}" dt="2020-08-27T03:52:49.878" v="2199" actId="478"/>
          <ac:spMkLst>
            <pc:docMk/>
            <pc:sldMk cId="641862287" sldId="326"/>
            <ac:spMk id="2" creationId="{0189BE5B-314D-4961-8916-49033E7E9F25}"/>
          </ac:spMkLst>
        </pc:spChg>
        <pc:spChg chg="add mod">
          <ac:chgData name="Nguyen Van Trung" userId="489571c6-8ba5-4f05-9b07-0f8a8ce47714" providerId="ADAL" clId="{16867486-EA68-4AF5-A522-9CAD6CD974A0}" dt="2020-08-27T04:09:30.696" v="2781" actId="1036"/>
          <ac:spMkLst>
            <pc:docMk/>
            <pc:sldMk cId="641862287" sldId="326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1:22.660" v="2188" actId="20577"/>
          <ac:spMkLst>
            <pc:docMk/>
            <pc:sldMk cId="641862287" sldId="326"/>
            <ac:spMk id="21" creationId="{00000000-0000-0000-0000-000000000000}"/>
          </ac:spMkLst>
        </pc:spChg>
        <pc:spChg chg="add del mod">
          <ac:chgData name="Nguyen Van Trung" userId="489571c6-8ba5-4f05-9b07-0f8a8ce47714" providerId="ADAL" clId="{16867486-EA68-4AF5-A522-9CAD6CD974A0}" dt="2020-08-27T04:09:35.571" v="2783"/>
          <ac:spMkLst>
            <pc:docMk/>
            <pc:sldMk cId="641862287" sldId="326"/>
            <ac:spMk id="62" creationId="{00000000-0000-0000-0000-000000000000}"/>
          </ac:spMkLst>
        </pc:spChg>
        <pc:picChg chg="add del mod">
          <ac:chgData name="Nguyen Van Trung" userId="489571c6-8ba5-4f05-9b07-0f8a8ce47714" providerId="ADAL" clId="{16867486-EA68-4AF5-A522-9CAD6CD974A0}" dt="2020-08-27T04:08:34.195" v="2756"/>
          <ac:picMkLst>
            <pc:docMk/>
            <pc:sldMk cId="641862287" sldId="326"/>
            <ac:picMk id="4" creationId="{5A1B4C50-DCF8-4DAA-984E-7411F13BA25C}"/>
          </ac:picMkLst>
        </pc:picChg>
        <pc:picChg chg="add mod">
          <ac:chgData name="Nguyen Van Trung" userId="489571c6-8ba5-4f05-9b07-0f8a8ce47714" providerId="ADAL" clId="{16867486-EA68-4AF5-A522-9CAD6CD974A0}" dt="2020-08-27T04:09:23.194" v="2766" actId="14100"/>
          <ac:picMkLst>
            <pc:docMk/>
            <pc:sldMk cId="641862287" sldId="326"/>
            <ac:picMk id="5" creationId="{E77A91F0-A84E-4459-9FB9-AFC4D21F45E3}"/>
          </ac:picMkLst>
        </pc:picChg>
      </pc:sldChg>
      <pc:sldChg chg="addSp delSp modSp add mod">
        <pc:chgData name="Nguyen Van Trung" userId="489571c6-8ba5-4f05-9b07-0f8a8ce47714" providerId="ADAL" clId="{16867486-EA68-4AF5-A522-9CAD6CD974A0}" dt="2020-08-27T04:03:33.550" v="2669" actId="20577"/>
        <pc:sldMkLst>
          <pc:docMk/>
          <pc:sldMk cId="3734561389" sldId="327"/>
        </pc:sldMkLst>
        <pc:spChg chg="mod">
          <ac:chgData name="Nguyen Van Trung" userId="489571c6-8ba5-4f05-9b07-0f8a8ce47714" providerId="ADAL" clId="{16867486-EA68-4AF5-A522-9CAD6CD974A0}" dt="2020-08-27T04:03:33.550" v="2669" actId="20577"/>
          <ac:spMkLst>
            <pc:docMk/>
            <pc:sldMk cId="3734561389" sldId="327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0:44.915" v="2175"/>
          <ac:spMkLst>
            <pc:docMk/>
            <pc:sldMk cId="3734561389" sldId="327"/>
            <ac:spMk id="22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3:56:23.041" v="2365"/>
          <ac:spMkLst>
            <pc:docMk/>
            <pc:sldMk cId="3734561389" sldId="327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0:44.915" v="2175"/>
          <ac:grpSpMkLst>
            <pc:docMk/>
            <pc:sldMk cId="3734561389" sldId="327"/>
            <ac:grpSpMk id="20" creationId="{00000000-0000-0000-0000-000000000000}"/>
          </ac:grpSpMkLst>
        </pc:grpChg>
        <pc:picChg chg="add mod">
          <ac:chgData name="Nguyen Van Trung" userId="489571c6-8ba5-4f05-9b07-0f8a8ce47714" providerId="ADAL" clId="{16867486-EA68-4AF5-A522-9CAD6CD974A0}" dt="2020-08-27T03:56:22.352" v="2363" actId="14100"/>
          <ac:picMkLst>
            <pc:docMk/>
            <pc:sldMk cId="3734561389" sldId="327"/>
            <ac:picMk id="2" creationId="{75532183-899C-4206-9908-FD00765D5F86}"/>
          </ac:picMkLst>
        </pc:picChg>
      </pc:sldChg>
      <pc:sldChg chg="delSp modSp add mod">
        <pc:chgData name="Nguyen Van Trung" userId="489571c6-8ba5-4f05-9b07-0f8a8ce47714" providerId="ADAL" clId="{16867486-EA68-4AF5-A522-9CAD6CD974A0}" dt="2020-08-27T04:03:20.701" v="2665" actId="20577"/>
        <pc:sldMkLst>
          <pc:docMk/>
          <pc:sldMk cId="773373751" sldId="328"/>
        </pc:sldMkLst>
        <pc:spChg chg="del">
          <ac:chgData name="Nguyen Van Trung" userId="489571c6-8ba5-4f05-9b07-0f8a8ce47714" providerId="ADAL" clId="{16867486-EA68-4AF5-A522-9CAD6CD974A0}" dt="2020-08-27T03:58:39.309" v="2367" actId="478"/>
          <ac:spMkLst>
            <pc:docMk/>
            <pc:sldMk cId="773373751" sldId="328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3:20.701" v="2665" actId="20577"/>
          <ac:spMkLst>
            <pc:docMk/>
            <pc:sldMk cId="773373751" sldId="328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9:08.225" v="2376"/>
          <ac:grpSpMkLst>
            <pc:docMk/>
            <pc:sldMk cId="773373751" sldId="328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6:32.883" v="2702" actId="1038"/>
        <pc:sldMkLst>
          <pc:docMk/>
          <pc:sldMk cId="2505137642" sldId="329"/>
        </pc:sldMkLst>
        <pc:spChg chg="mod">
          <ac:chgData name="Nguyen Van Trung" userId="489571c6-8ba5-4f05-9b07-0f8a8ce47714" providerId="ADAL" clId="{16867486-EA68-4AF5-A522-9CAD6CD974A0}" dt="2020-08-27T04:06:01.265" v="2672" actId="20577"/>
          <ac:spMkLst>
            <pc:docMk/>
            <pc:sldMk cId="2505137642" sldId="329"/>
            <ac:spMk id="21" creationId="{00000000-0000-0000-0000-000000000000}"/>
          </ac:spMkLst>
        </pc:spChg>
        <pc:picChg chg="del">
          <ac:chgData name="Nguyen Van Trung" userId="489571c6-8ba5-4f05-9b07-0f8a8ce47714" providerId="ADAL" clId="{16867486-EA68-4AF5-A522-9CAD6CD974A0}" dt="2020-08-27T04:06:03.214" v="2673" actId="478"/>
          <ac:picMkLst>
            <pc:docMk/>
            <pc:sldMk cId="2505137642" sldId="329"/>
            <ac:picMk id="2" creationId="{75532183-899C-4206-9908-FD00765D5F86}"/>
          </ac:picMkLst>
        </pc:picChg>
        <pc:picChg chg="add mod">
          <ac:chgData name="Nguyen Van Trung" userId="489571c6-8ba5-4f05-9b07-0f8a8ce47714" providerId="ADAL" clId="{16867486-EA68-4AF5-A522-9CAD6CD974A0}" dt="2020-08-27T04:06:32.883" v="2702" actId="1038"/>
          <ac:picMkLst>
            <pc:docMk/>
            <pc:sldMk cId="2505137642" sldId="329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10:16.086" v="2789" actId="20577"/>
        <pc:sldMkLst>
          <pc:docMk/>
          <pc:sldMk cId="2844737616" sldId="330"/>
        </pc:sldMkLst>
        <pc:spChg chg="mod">
          <ac:chgData name="Nguyen Van Trung" userId="489571c6-8ba5-4f05-9b07-0f8a8ce47714" providerId="ADAL" clId="{16867486-EA68-4AF5-A522-9CAD6CD974A0}" dt="2020-08-27T04:10:16.086" v="2789" actId="20577"/>
          <ac:spMkLst>
            <pc:docMk/>
            <pc:sldMk cId="2844737616" sldId="33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9:59.621" v="2787" actId="20577"/>
          <ac:spMkLst>
            <pc:docMk/>
            <pc:sldMk cId="2844737616" sldId="330"/>
            <ac:spMk id="62" creationId="{00000000-0000-0000-0000-000000000000}"/>
          </ac:spMkLst>
        </pc:spChg>
      </pc:sldChg>
      <pc:sldChg chg="add del">
        <pc:chgData name="Nguyen Van Trung" userId="489571c6-8ba5-4f05-9b07-0f8a8ce47714" providerId="ADAL" clId="{16867486-EA68-4AF5-A522-9CAD6CD974A0}" dt="2020-08-27T04:08:24.849" v="2743" actId="2890"/>
        <pc:sldMkLst>
          <pc:docMk/>
          <pc:sldMk cId="3009957651" sldId="330"/>
        </pc:sldMkLst>
      </pc:sldChg>
      <pc:sldChg chg="modSp add mod">
        <pc:chgData name="Nguyen Van Trung" userId="489571c6-8ba5-4f05-9b07-0f8a8ce47714" providerId="ADAL" clId="{16867486-EA68-4AF5-A522-9CAD6CD974A0}" dt="2020-08-27T04:20:18.441" v="2963" actId="113"/>
        <pc:sldMkLst>
          <pc:docMk/>
          <pc:sldMk cId="458165985" sldId="331"/>
        </pc:sldMkLst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0:18.441" v="2963" actId="113"/>
          <ac:spMkLst>
            <pc:docMk/>
            <pc:sldMk cId="458165985" sldId="331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2:07.623" v="2800"/>
          <ac:grpSpMkLst>
            <pc:docMk/>
            <pc:sldMk cId="458165985" sldId="331"/>
            <ac:grpSpMk id="20" creationId="{00000000-0000-0000-0000-000000000000}"/>
          </ac:grpSpMkLst>
        </pc:grpChg>
      </pc:sldChg>
      <pc:sldChg chg="addSp delSp modSp add del mod">
        <pc:chgData name="Nguyen Van Trung" userId="489571c6-8ba5-4f05-9b07-0f8a8ce47714" providerId="ADAL" clId="{16867486-EA68-4AF5-A522-9CAD6CD974A0}" dt="2020-08-27T04:11:46.402" v="2797" actId="2890"/>
        <pc:sldMkLst>
          <pc:docMk/>
          <pc:sldMk cId="3389807777" sldId="331"/>
        </pc:sldMkLst>
        <pc:spChg chg="mod">
          <ac:chgData name="Nguyen Van Trung" userId="489571c6-8ba5-4f05-9b07-0f8a8ce47714" providerId="ADAL" clId="{16867486-EA68-4AF5-A522-9CAD6CD974A0}" dt="2020-08-27T04:11:45.478" v="2796"/>
          <ac:spMkLst>
            <pc:docMk/>
            <pc:sldMk cId="3389807777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1:44.254" v="2795"/>
          <ac:spMkLst>
            <pc:docMk/>
            <pc:sldMk cId="3389807777" sldId="331"/>
            <ac:spMk id="2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1:44.254" v="2795"/>
          <ac:grpSpMkLst>
            <pc:docMk/>
            <pc:sldMk cId="3389807777" sldId="331"/>
            <ac:grpSpMk id="20" creationId="{00000000-0000-0000-0000-000000000000}"/>
          </ac:grpSpMkLst>
        </pc:grpChg>
        <pc:picChg chg="add del">
          <ac:chgData name="Nguyen Van Trung" userId="489571c6-8ba5-4f05-9b07-0f8a8ce47714" providerId="ADAL" clId="{16867486-EA68-4AF5-A522-9CAD6CD974A0}" dt="2020-08-27T04:11:39.936" v="2794" actId="478"/>
          <ac:picMkLst>
            <pc:docMk/>
            <pc:sldMk cId="3389807777" sldId="331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23:42.083" v="3071" actId="20577"/>
        <pc:sldMkLst>
          <pc:docMk/>
          <pc:sldMk cId="3696036847" sldId="332"/>
        </pc:sldMkLst>
        <pc:spChg chg="mod">
          <ac:chgData name="Nguyen Van Trung" userId="489571c6-8ba5-4f05-9b07-0f8a8ce47714" providerId="ADAL" clId="{16867486-EA68-4AF5-A522-9CAD6CD974A0}" dt="2020-08-27T04:19:03.133" v="2943" actId="20577"/>
          <ac:spMkLst>
            <pc:docMk/>
            <pc:sldMk cId="3696036847" sldId="33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3:42.083" v="3071" actId="20577"/>
          <ac:spMkLst>
            <pc:docMk/>
            <pc:sldMk cId="3696036847" sldId="332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0:04.630" v="3390" actId="20577"/>
        <pc:sldMkLst>
          <pc:docMk/>
          <pc:sldMk cId="1800781619" sldId="333"/>
        </pc:sldMkLst>
        <pc:spChg chg="mod">
          <ac:chgData name="Nguyen Van Trung" userId="489571c6-8ba5-4f05-9b07-0f8a8ce47714" providerId="ADAL" clId="{16867486-EA68-4AF5-A522-9CAD6CD974A0}" dt="2020-08-27T04:30:04.630" v="3390" actId="20577"/>
          <ac:spMkLst>
            <pc:docMk/>
            <pc:sldMk cId="1800781619" sldId="33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9:54.035" v="3388" actId="1035"/>
          <ac:spMkLst>
            <pc:docMk/>
            <pc:sldMk cId="1800781619" sldId="333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8:15.073" v="4093"/>
        <pc:sldMkLst>
          <pc:docMk/>
          <pc:sldMk cId="4026623210" sldId="334"/>
        </pc:sldMkLst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8:15.073" v="4093"/>
          <ac:spMkLst>
            <pc:docMk/>
            <pc:sldMk cId="4026623210" sldId="33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30:29.558" v="3410"/>
          <ac:grpSpMkLst>
            <pc:docMk/>
            <pc:sldMk cId="4026623210" sldId="334"/>
            <ac:grpSpMk id="20" creationId="{00000000-0000-0000-0000-000000000000}"/>
          </ac:grpSpMkLst>
        </pc:grpChg>
      </pc:sldChg>
    </pc:docChg>
  </pc:docChgLst>
  <pc:docChgLst>
    <pc:chgData name="Nguyễn Minh Tân - Khoa Công nghệ Thông tin - VLTECH" userId="101068a6-915f-4420-8228-af2e167f3950" providerId="ADAL" clId="{3F74E74C-BE5E-417B-9A07-45D6885D8F08}"/>
    <pc:docChg chg="modSld">
      <pc:chgData name="Nguyễn Minh Tân - Khoa Công nghệ Thông tin - VLTECH" userId="101068a6-915f-4420-8228-af2e167f3950" providerId="ADAL" clId="{3F74E74C-BE5E-417B-9A07-45D6885D8F08}" dt="2023-09-05T14:03:59.426" v="41" actId="20577"/>
      <pc:docMkLst>
        <pc:docMk/>
      </pc:docMkLst>
      <pc:sldChg chg="modSp mod">
        <pc:chgData name="Nguyễn Minh Tân - Khoa Công nghệ Thông tin - VLTECH" userId="101068a6-915f-4420-8228-af2e167f3950" providerId="ADAL" clId="{3F74E74C-BE5E-417B-9A07-45D6885D8F08}" dt="2023-09-05T14:03:59.426" v="41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3F74E74C-BE5E-417B-9A07-45D6885D8F08}" dt="2023-09-05T14:03:59.426" v="41" actId="20577"/>
          <ac:spMkLst>
            <pc:docMk/>
            <pc:sldMk cId="3671363652" sldId="285"/>
            <ac:spMk id="19" creationId="{CEF99411-4709-4D85-A7C3-945C4791A05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2023/9/5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1768718" y="1625116"/>
            <a:ext cx="925157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LẬP TRÌNH HƯỚNG ĐỐI TƯỢNG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520692" y="4328846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4279274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. NGUYỄN MINH TÂN</a:t>
            </a: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2306177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(OBJECT-ORIENTED PROGRAMMING)</a:t>
            </a:r>
          </a:p>
        </p:txBody>
      </p: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520692" y="5285515"/>
            <a:ext cx="416937" cy="416934"/>
            <a:chOff x="891974" y="4415843"/>
            <a:chExt cx="450443" cy="450443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31014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1 – 2023 - 2024</a:t>
            </a:r>
          </a:p>
        </p:txBody>
      </p:sp>
      <p:sp>
        <p:nvSpPr>
          <p:cNvPr id="20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520692" y="589764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2" name="椭圆 11"/>
          <p:cNvSpPr/>
          <p:nvPr/>
        </p:nvSpPr>
        <p:spPr>
          <a:xfrm>
            <a:off x="4614254" y="598735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89764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KHÓA: K28IT </a:t>
            </a: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3030430"/>
            <a:ext cx="8779570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 err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</a:t>
            </a:r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7: </a:t>
            </a:r>
            <a:r>
              <a:rPr lang="en-US" altLang="zh-CN" sz="3200" b="1" dirty="0" err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3200" b="1" dirty="0" err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nối</a:t>
            </a:r>
            <a:r>
              <a:rPr lang="en-US" altLang="zh-CN" sz="3200" b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CSDL ADO.NET</a:t>
            </a:r>
            <a:endParaRPr lang="en-US" altLang="zh-CN" sz="3200" b="1" dirty="0">
              <a:solidFill>
                <a:srgbClr val="D32F2F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altLang="zh-CN" sz="3200" b="1" dirty="0">
              <a:solidFill>
                <a:srgbClr val="D32F2F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FFEA69D462A8489DC53120FA1A5AC4" ma:contentTypeVersion="10" ma:contentTypeDescription="Create a new document." ma:contentTypeScope="" ma:versionID="65153b35747b693194d89cdcdb3aa034">
  <xsd:schema xmlns:xsd="http://www.w3.org/2001/XMLSchema" xmlns:xs="http://www.w3.org/2001/XMLSchema" xmlns:p="http://schemas.microsoft.com/office/2006/metadata/properties" xmlns:ns2="880cd698-c4b2-49e1-962a-9df8954da891" xmlns:ns3="5b1d5ade-89ff-4f2a-a121-12e764170acd" targetNamespace="http://schemas.microsoft.com/office/2006/metadata/properties" ma:root="true" ma:fieldsID="6c9e15969a1c30fb368d38c88c6feda5" ns2:_="" ns3:_="">
    <xsd:import namespace="880cd698-c4b2-49e1-962a-9df8954da891"/>
    <xsd:import namespace="5b1d5ade-89ff-4f2a-a121-12e764170a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cd698-c4b2-49e1-962a-9df8954da8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d5ade-89ff-4f2a-a121-12e764170ac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3E23DE-AB27-4D82-8C31-D22132BF5B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9F93DB-8BAE-4DA9-A642-50120CB0C3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0cd698-c4b2-49e1-962a-9df8954da891"/>
    <ds:schemaRef ds:uri="5b1d5ade-89ff-4f2a-a121-12e764170a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3011a54b-0a5d-4929-bf02-a00787877c6a}" enabled="0" method="" siteId="{3011a54b-0a5d-4929-bf02-a00787877c6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1267</TotalTime>
  <Words>36</Words>
  <Application>Microsoft Office PowerPoint</Application>
  <PresentationFormat>Widescreen</PresentationFormat>
  <Paragraphs>7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等线</vt:lpstr>
      <vt:lpstr>微软雅黑</vt:lpstr>
      <vt:lpstr>Arial</vt:lpstr>
      <vt:lpstr>Calibri</vt:lpstr>
      <vt:lpstr>Cambria</vt:lpstr>
      <vt:lpstr>包图主题2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Giáo trình VLU</dc:title>
  <dc:creator>Trung Nguyen</dc:creator>
  <cp:lastModifiedBy>Nguyễn Minh Tân - Khoa Công nghệ Thông tin - VLTECH</cp:lastModifiedBy>
  <cp:revision>132</cp:revision>
  <dcterms:created xsi:type="dcterms:W3CDTF">2017-09-22T08:16:39Z</dcterms:created>
  <dcterms:modified xsi:type="dcterms:W3CDTF">2023-09-05T14:04:00Z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0x010100B3FFEA69D462A8489DC53120FA1A5AC4</vt:lpwstr>
  </property>
</Properties>
</file>